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3" r:id="rId4"/>
    <p:sldId id="270" r:id="rId5"/>
    <p:sldId id="274" r:id="rId6"/>
    <p:sldId id="272" r:id="rId7"/>
    <p:sldId id="271" r:id="rId8"/>
    <p:sldId id="269" r:id="rId9"/>
    <p:sldId id="266" r:id="rId10"/>
    <p:sldId id="267" r:id="rId11"/>
    <p:sldId id="258" r:id="rId12"/>
    <p:sldId id="259" r:id="rId13"/>
    <p:sldId id="260" r:id="rId14"/>
    <p:sldId id="262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87A3"/>
    <a:srgbClr val="3B576D"/>
    <a:srgbClr val="8AA6BC"/>
    <a:srgbClr val="002060"/>
    <a:srgbClr val="0070C0"/>
    <a:srgbClr val="93634C"/>
    <a:srgbClr val="94634C"/>
    <a:srgbClr val="EA718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95633" autoAdjust="0"/>
  </p:normalViewPr>
  <p:slideViewPr>
    <p:cSldViewPr>
      <p:cViewPr>
        <p:scale>
          <a:sx n="100" d="100"/>
          <a:sy n="100" d="100"/>
        </p:scale>
        <p:origin x="-414" y="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A44147D7-EFBD-479D-8D79-2CE8E4DE87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052E346-53C7-4D6A-854B-A85334993C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842D0E2-B449-4B74-A073-6FA6EE18A89A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2DD607AB-F53A-4399-BEE0-EACDC2C0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9B71FCFB-AEBB-4003-8FF1-5509B5871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FE8D547-A4BC-48DC-B609-7D5CC112A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5F6E315-B324-41B7-807B-AD2847DBB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0887214-DF31-4495-AD6A-7745B185BA9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CA13E-7D82-4268-8340-CBC6CDDC24E7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EBFF85-1947-4B92-959E-76FB18868DA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003AB-A4E1-4BAC-99C4-470AC3C12956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ED53AD-484C-4A4A-91AC-ADE17828D7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2C530-F226-4627-97B8-52C5A34CEA42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0A206-AA2D-49F5-A8DA-F2DBEC0CEF0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88B5-7E93-452E-8A1A-B4272340B2AC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48D324-40F4-4F9D-A6A4-6E48A9F62C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C7230-3E94-4600-A68F-CDFB34B4D664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45FA71-2458-4011-857D-AA692BEA52F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BD510-99A5-4670-ACE5-E4415D79C79B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04FE-5C60-45A4-8CF3-A82B82D095D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3E387-1231-4406-A7DF-A4912F50196D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54A51-D1DC-4B9F-93D7-AD504FF0A8F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06489-56D6-4230-BBBC-27AD557D80A1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89A8A-8B12-4916-ACF4-06F64F8BBBA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48F3E-A846-46D4-B849-9918CC89960B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46FF76-1F40-47E7-A33F-ABCE1B786C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F790D-F477-42CE-8D38-79C54509A5A5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2BCD83-7A34-4662-8FD0-68AE96E51E0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C19A8-D493-458B-B61D-C430027D4B95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69A39-502F-4C01-9990-1DF69D23C7C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9D35E-A56B-4C98-BFCB-0282CABCB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864C36-02CC-4C9D-8EF9-80250D5321A2}" type="datetimeFigureOut">
              <a:rPr lang="zh-CN" altLang="en-US"/>
              <a:pPr>
                <a:defRPr/>
              </a:pPr>
              <a:t>2019/2/7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2E72DEA-8D42-4CF2-9103-70DD8147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449D0A-89F8-437D-9361-BA4F6105A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756F815-485A-4031-BD68-D13EBFB901A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9.xml"/><Relationship Id="rId7" Type="http://schemas.openxmlformats.org/officeDocument/2006/relationships/image" Target="../media/image18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2">
            <a:extLst>
              <a:ext uri="{FF2B5EF4-FFF2-40B4-BE49-F238E27FC236}">
                <a16:creationId xmlns:a16="http://schemas.microsoft.com/office/drawing/2014/main" xmlns="" id="{134FA499-2093-4C99-9ED8-7EE7A2F3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119063"/>
            <a:ext cx="3857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000" kern="1500" spc="150" dirty="0">
                <a:latin typeface="微软雅黑" pitchFamily="34" charset="-122"/>
                <a:ea typeface="微软雅黑" pitchFamily="34" charset="-122"/>
              </a:rPr>
              <a:t>注：文本框可根据需求改变颜色、移动位置；文字可编辑</a:t>
            </a:r>
          </a:p>
          <a:p>
            <a:pPr eaLnBrk="1" hangingPunct="1"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Shape 74">
            <a:extLst>
              <a:ext uri="{FF2B5EF4-FFF2-40B4-BE49-F238E27FC236}">
                <a16:creationId xmlns:a16="http://schemas.microsoft.com/office/drawing/2014/main" xmlns="" id="{381D1B0C-4BA8-46C4-A03C-E82D9E17F7B6}"/>
              </a:ext>
            </a:extLst>
          </p:cNvPr>
          <p:cNvSpPr txBox="1">
            <a:spLocks/>
          </p:cNvSpPr>
          <p:nvPr/>
        </p:nvSpPr>
        <p:spPr>
          <a:xfrm>
            <a:off x="1547813" y="2133600"/>
            <a:ext cx="8569325" cy="1223963"/>
          </a:xfrm>
          <a:prstGeom prst="rect">
            <a:avLst/>
          </a:prstGeom>
          <a:ln w="3175">
            <a:miter lim="400000"/>
          </a:ln>
          <a:extLst>
            <a:ext uri="{C572A759-6A51-4108-AA02-DFA0A04FC94B}"/>
          </a:extLst>
        </p:spPr>
        <p:txBody>
          <a:bodyPr lIns="38100" tIns="38100" rIns="38100" bIns="381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eaLnBrk="1" fontAlgn="auto" hangingPunct="1">
              <a:defRPr/>
            </a:pPr>
            <a:r>
              <a:rPr lang="zh-CN" altLang="en-US" sz="4000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淡雅小清新工作计划书</a:t>
            </a:r>
            <a:endParaRPr lang="en-US" sz="4000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76388" y="2854325"/>
            <a:ext cx="36433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适用于工作汇报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工作计划等</a:t>
            </a:r>
          </a:p>
        </p:txBody>
      </p:sp>
      <p:grpSp>
        <p:nvGrpSpPr>
          <p:cNvPr id="3077" name="组合 15"/>
          <p:cNvGrpSpPr>
            <a:grpSpLocks/>
          </p:cNvGrpSpPr>
          <p:nvPr/>
        </p:nvGrpSpPr>
        <p:grpSpPr bwMode="auto">
          <a:xfrm>
            <a:off x="1620838" y="3300413"/>
            <a:ext cx="2159000" cy="346075"/>
            <a:chOff x="1811867" y="3185013"/>
            <a:chExt cx="4035239" cy="416455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xmlns="" id="{66C109C2-1596-4EAF-9C03-9BA7095D0772}"/>
                </a:ext>
              </a:extLst>
            </p:cNvPr>
            <p:cNvSpPr/>
            <p:nvPr/>
          </p:nvSpPr>
          <p:spPr bwMode="auto">
            <a:xfrm>
              <a:off x="1835696" y="3213522"/>
              <a:ext cx="4011410" cy="387946"/>
            </a:xfrm>
            <a:prstGeom prst="roundRect">
              <a:avLst>
                <a:gd name="adj" fmla="val 422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grpSp>
          <p:nvGrpSpPr>
            <p:cNvPr id="3" name="组合 106">
              <a:extLst>
                <a:ext uri="{FF2B5EF4-FFF2-40B4-BE49-F238E27FC236}">
                  <a16:creationId xmlns:a16="http://schemas.microsoft.com/office/drawing/2014/main" xmlns="" id="{2FF53CF8-735E-466D-B5D5-C2F64FE59D3D}"/>
                </a:ext>
              </a:extLst>
            </p:cNvPr>
            <p:cNvGrpSpPr/>
            <p:nvPr/>
          </p:nvGrpSpPr>
          <p:grpSpPr bwMode="auto">
            <a:xfrm>
              <a:off x="1811867" y="3185013"/>
              <a:ext cx="559645" cy="416455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xmlns="" id="{4299BFED-8134-469B-86B6-DB3DBB4FEB9A}"/>
                  </a:ext>
                </a:extLst>
              </p:cNvPr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xmlns="" id="{FC42BF46-063D-4DCB-B0D2-82A8CA0B708F}"/>
                  </a:ext>
                </a:extLst>
              </p:cNvPr>
              <p:cNvSpPr/>
              <p:nvPr/>
            </p:nvSpPr>
            <p:spPr>
              <a:xfrm>
                <a:off x="920239" y="2397813"/>
                <a:ext cx="681257" cy="533517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4" name="矩形 259">
            <a:extLst>
              <a:ext uri="{FF2B5EF4-FFF2-40B4-BE49-F238E27FC236}">
                <a16:creationId xmlns:a16="http://schemas.microsoft.com/office/drawing/2014/main" xmlns="" id="{4F06675C-22A1-4E18-BE9B-935C18AB0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338513"/>
            <a:ext cx="1733550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cap="all" dirty="0">
                <a:latin typeface="Arial" panose="020B0604020202020204" pitchFamily="34" charset="0"/>
                <a:cs typeface="Arial" panose="020B0604020202020204" pitchFamily="34" charset="0"/>
              </a:rPr>
              <a:t>汇报人：站长素材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1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2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3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4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pic>
        <p:nvPicPr>
          <p:cNvPr id="12295" name="图片 2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500188"/>
            <a:ext cx="3600450" cy="239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图片 2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0613" y="3267075"/>
            <a:ext cx="3600450" cy="240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图片 23"/>
          <p:cNvPicPr>
            <a:picLocks noChangeAspect="1"/>
          </p:cNvPicPr>
          <p:nvPr/>
        </p:nvPicPr>
        <p:blipFill>
          <a:blip r:embed="rId6" cstate="print"/>
          <a:srcRect l="78912" t="20918" r="-903" b="1598"/>
          <a:stretch>
            <a:fillRect/>
          </a:stretch>
        </p:blipFill>
        <p:spPr bwMode="auto">
          <a:xfrm>
            <a:off x="4522788" y="725488"/>
            <a:ext cx="1873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MH_Text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2938" y="4071938"/>
            <a:ext cx="3643312" cy="1543050"/>
          </a:xfrm>
          <a:prstGeom prst="rect">
            <a:avLst/>
          </a:prstGeom>
          <a:solidFill>
            <a:srgbClr val="3B576D"/>
          </a:solidFill>
          <a:ln w="9525">
            <a:noFill/>
            <a:miter lim="800000"/>
            <a:headEnd/>
            <a:tailEnd/>
          </a:ln>
        </p:spPr>
        <p:txBody>
          <a:bodyPr lIns="180000" tIns="46800" rIns="36000" anchor="ctr"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ct val="80000"/>
            </a:pPr>
            <a:endParaRPr lang="zh-CN" altLang="en-US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9" name="MH_Text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57750" y="1500188"/>
            <a:ext cx="3643313" cy="1543050"/>
          </a:xfrm>
          <a:prstGeom prst="rect">
            <a:avLst/>
          </a:prstGeom>
          <a:solidFill>
            <a:srgbClr val="6587A3"/>
          </a:solidFill>
          <a:ln w="9525">
            <a:noFill/>
            <a:miter lim="800000"/>
            <a:headEnd/>
            <a:tailEnd/>
          </a:ln>
        </p:spPr>
        <p:txBody>
          <a:bodyPr lIns="180000" tIns="46800" rIns="36000" anchor="ctr"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ct val="80000"/>
            </a:pPr>
            <a:endParaRPr lang="zh-CN" altLang="en-US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0" name="矩形 12"/>
          <p:cNvSpPr>
            <a:spLocks noChangeArrowheads="1"/>
          </p:cNvSpPr>
          <p:nvPr/>
        </p:nvSpPr>
        <p:spPr bwMode="auto">
          <a:xfrm>
            <a:off x="5572125" y="214312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301" name="矩形 14"/>
          <p:cNvSpPr>
            <a:spLocks noChangeArrowheads="1"/>
          </p:cNvSpPr>
          <p:nvPr/>
        </p:nvSpPr>
        <p:spPr bwMode="auto">
          <a:xfrm>
            <a:off x="1714500" y="450056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D07CDA05-83E2-4B14-907B-804FF16B3EBB}"/>
              </a:ext>
            </a:extLst>
          </p:cNvPr>
          <p:cNvSpPr/>
          <p:nvPr/>
        </p:nvSpPr>
        <p:spPr>
          <a:xfrm>
            <a:off x="1263650" y="1728788"/>
            <a:ext cx="5545138" cy="576262"/>
          </a:xfrm>
          <a:prstGeom prst="roundRect">
            <a:avLst>
              <a:gd name="adj" fmla="val 50000"/>
            </a:avLst>
          </a:prstGeom>
          <a:solidFill>
            <a:srgbClr val="3B5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A3E67B2F-2032-4A7D-8A1E-24239B6F8045}"/>
              </a:ext>
            </a:extLst>
          </p:cNvPr>
          <p:cNvSpPr/>
          <p:nvPr/>
        </p:nvSpPr>
        <p:spPr>
          <a:xfrm>
            <a:off x="1320800" y="1779588"/>
            <a:ext cx="473075" cy="473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加号 12">
            <a:extLst>
              <a:ext uri="{FF2B5EF4-FFF2-40B4-BE49-F238E27FC236}">
                <a16:creationId xmlns:a16="http://schemas.microsoft.com/office/drawing/2014/main" xmlns="" id="{C3273717-D554-4381-9E27-06A241555A26}"/>
              </a:ext>
            </a:extLst>
          </p:cNvPr>
          <p:cNvSpPr/>
          <p:nvPr/>
        </p:nvSpPr>
        <p:spPr>
          <a:xfrm>
            <a:off x="1347788" y="1809750"/>
            <a:ext cx="427037" cy="42703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317" name="组合 29"/>
          <p:cNvGrpSpPr>
            <a:grpSpLocks/>
          </p:cNvGrpSpPr>
          <p:nvPr/>
        </p:nvGrpSpPr>
        <p:grpSpPr bwMode="auto">
          <a:xfrm>
            <a:off x="2470150" y="2547938"/>
            <a:ext cx="5545138" cy="576262"/>
            <a:chOff x="2075028" y="2112819"/>
            <a:chExt cx="5544616" cy="576642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xmlns="" id="{56D3FD48-EEE9-4C31-868D-B53E5A5F8D45}"/>
                </a:ext>
              </a:extLst>
            </p:cNvPr>
            <p:cNvSpPr/>
            <p:nvPr/>
          </p:nvSpPr>
          <p:spPr>
            <a:xfrm>
              <a:off x="2075028" y="2112819"/>
              <a:ext cx="5544616" cy="576642"/>
            </a:xfrm>
            <a:prstGeom prst="roundRect">
              <a:avLst>
                <a:gd name="adj" fmla="val 50000"/>
              </a:avLst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4B8B24FC-2568-413B-A2CB-DCFD9465BE17}"/>
                </a:ext>
              </a:extLst>
            </p:cNvPr>
            <p:cNvSpPr/>
            <p:nvPr/>
          </p:nvSpPr>
          <p:spPr>
            <a:xfrm>
              <a:off x="7075182" y="2165241"/>
              <a:ext cx="473030" cy="4733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减号 16">
              <a:extLst>
                <a:ext uri="{FF2B5EF4-FFF2-40B4-BE49-F238E27FC236}">
                  <a16:creationId xmlns:a16="http://schemas.microsoft.com/office/drawing/2014/main" xmlns="" id="{EDFAA1FF-A396-4A80-BA33-9E9D520C1C1E}"/>
                </a:ext>
              </a:extLst>
            </p:cNvPr>
            <p:cNvSpPr/>
            <p:nvPr/>
          </p:nvSpPr>
          <p:spPr>
            <a:xfrm>
              <a:off x="7111692" y="2189069"/>
              <a:ext cx="423822" cy="424142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18" name="组合 30"/>
          <p:cNvGrpSpPr>
            <a:grpSpLocks/>
          </p:cNvGrpSpPr>
          <p:nvPr/>
        </p:nvGrpSpPr>
        <p:grpSpPr bwMode="auto">
          <a:xfrm>
            <a:off x="1071563" y="3411538"/>
            <a:ext cx="5543550" cy="576262"/>
            <a:chOff x="599460" y="3062654"/>
            <a:chExt cx="5544616" cy="576746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xmlns="" id="{A1493DE4-8D06-4F93-8EC9-277D7EDD1A60}"/>
                </a:ext>
              </a:extLst>
            </p:cNvPr>
            <p:cNvSpPr/>
            <p:nvPr/>
          </p:nvSpPr>
          <p:spPr>
            <a:xfrm>
              <a:off x="599460" y="3062654"/>
              <a:ext cx="5544616" cy="576746"/>
            </a:xfrm>
            <a:prstGeom prst="roundRect">
              <a:avLst>
                <a:gd name="adj" fmla="val 50000"/>
              </a:avLst>
            </a:prstGeom>
            <a:solidFill>
              <a:srgbClr val="3B5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418A7B8F-8CF9-41A3-AA30-4C0F29A69CB8}"/>
                </a:ext>
              </a:extLst>
            </p:cNvPr>
            <p:cNvSpPr/>
            <p:nvPr/>
          </p:nvSpPr>
          <p:spPr>
            <a:xfrm>
              <a:off x="655033" y="3113497"/>
              <a:ext cx="473166" cy="4734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乘号 20">
              <a:extLst>
                <a:ext uri="{FF2B5EF4-FFF2-40B4-BE49-F238E27FC236}">
                  <a16:creationId xmlns:a16="http://schemas.microsoft.com/office/drawing/2014/main" xmlns="" id="{9BBF2C98-0D42-46D7-8019-A00EEA27FDD7}"/>
                </a:ext>
              </a:extLst>
            </p:cNvPr>
            <p:cNvSpPr/>
            <p:nvPr/>
          </p:nvSpPr>
          <p:spPr>
            <a:xfrm>
              <a:off x="650270" y="3092841"/>
              <a:ext cx="498571" cy="500483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19" name="组合 31"/>
          <p:cNvGrpSpPr>
            <a:grpSpLocks/>
          </p:cNvGrpSpPr>
          <p:nvPr/>
        </p:nvGrpSpPr>
        <p:grpSpPr bwMode="auto">
          <a:xfrm>
            <a:off x="2495550" y="4279900"/>
            <a:ext cx="5545138" cy="577850"/>
            <a:chOff x="2075028" y="4011888"/>
            <a:chExt cx="5544616" cy="576713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4ABC5090-258E-4247-844C-92455F6C616F}"/>
                </a:ext>
              </a:extLst>
            </p:cNvPr>
            <p:cNvSpPr/>
            <p:nvPr/>
          </p:nvSpPr>
          <p:spPr>
            <a:xfrm>
              <a:off x="2075028" y="4011888"/>
              <a:ext cx="5544616" cy="576713"/>
            </a:xfrm>
            <a:prstGeom prst="roundRect">
              <a:avLst>
                <a:gd name="adj" fmla="val 50000"/>
              </a:avLst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5C481EB-7C9E-4C8F-8283-0933A79CE43D}"/>
                </a:ext>
              </a:extLst>
            </p:cNvPr>
            <p:cNvSpPr/>
            <p:nvPr/>
          </p:nvSpPr>
          <p:spPr>
            <a:xfrm>
              <a:off x="7064071" y="4064173"/>
              <a:ext cx="473030" cy="472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除号 24">
              <a:extLst>
                <a:ext uri="{FF2B5EF4-FFF2-40B4-BE49-F238E27FC236}">
                  <a16:creationId xmlns:a16="http://schemas.microsoft.com/office/drawing/2014/main" xmlns="" id="{9497AED0-2F7D-4498-8A9A-E547E524D1D6}"/>
                </a:ext>
              </a:extLst>
            </p:cNvPr>
            <p:cNvSpPr/>
            <p:nvPr/>
          </p:nvSpPr>
          <p:spPr>
            <a:xfrm>
              <a:off x="7067246" y="4068926"/>
              <a:ext cx="460332" cy="459469"/>
            </a:xfrm>
            <a:prstGeom prst="mathDivid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320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1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2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3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4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3325" name="矩形 12"/>
          <p:cNvSpPr>
            <a:spLocks noChangeArrowheads="1"/>
          </p:cNvSpPr>
          <p:nvPr/>
        </p:nvSpPr>
        <p:spPr bwMode="auto">
          <a:xfrm>
            <a:off x="4357688" y="272891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6" name="矩形 13"/>
          <p:cNvSpPr>
            <a:spLocks noChangeArrowheads="1"/>
          </p:cNvSpPr>
          <p:nvPr/>
        </p:nvSpPr>
        <p:spPr bwMode="auto">
          <a:xfrm>
            <a:off x="4071938" y="43719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7" name="矩形 14"/>
          <p:cNvSpPr>
            <a:spLocks noChangeArrowheads="1"/>
          </p:cNvSpPr>
          <p:nvPr/>
        </p:nvSpPr>
        <p:spPr bwMode="auto">
          <a:xfrm>
            <a:off x="2714625" y="351472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3328" name="矩形 15"/>
          <p:cNvSpPr>
            <a:spLocks noChangeArrowheads="1"/>
          </p:cNvSpPr>
          <p:nvPr/>
        </p:nvSpPr>
        <p:spPr bwMode="auto">
          <a:xfrm>
            <a:off x="3071813" y="187166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39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40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41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42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38" name="矩形 14">
            <a:extLst>
              <a:ext uri="{FF2B5EF4-FFF2-40B4-BE49-F238E27FC236}">
                <a16:creationId xmlns:a16="http://schemas.microsoft.com/office/drawing/2014/main" xmlns="" id="{A3FFAFE9-EBFA-4D6F-98F1-66ACD43D8A7D}"/>
              </a:ext>
            </a:extLst>
          </p:cNvPr>
          <p:cNvSpPr/>
          <p:nvPr/>
        </p:nvSpPr>
        <p:spPr>
          <a:xfrm>
            <a:off x="2289175" y="1428750"/>
            <a:ext cx="4854575" cy="3500438"/>
          </a:xfrm>
          <a:custGeom>
            <a:avLst/>
            <a:gdLst/>
            <a:ahLst/>
            <a:cxnLst/>
            <a:rect l="l" t="t" r="r" b="b"/>
            <a:pathLst>
              <a:path w="5542112" h="3996724">
                <a:moveTo>
                  <a:pt x="1643177" y="0"/>
                </a:moveTo>
                <a:lnTo>
                  <a:pt x="5542112" y="0"/>
                </a:lnTo>
                <a:lnTo>
                  <a:pt x="5542112" y="548739"/>
                </a:lnTo>
                <a:lnTo>
                  <a:pt x="1654221" y="548739"/>
                </a:lnTo>
                <a:lnTo>
                  <a:pt x="1654221" y="550516"/>
                </a:lnTo>
                <a:cubicBezTo>
                  <a:pt x="1195847" y="550600"/>
                  <a:pt x="737506" y="725515"/>
                  <a:pt x="387779" y="1075243"/>
                </a:cubicBezTo>
                <a:cubicBezTo>
                  <a:pt x="-311884" y="1774905"/>
                  <a:pt x="-311884" y="2909283"/>
                  <a:pt x="387779" y="3608945"/>
                </a:cubicBezTo>
                <a:cubicBezTo>
                  <a:pt x="1087441" y="4308607"/>
                  <a:pt x="2221819" y="4308607"/>
                  <a:pt x="2921481" y="3608945"/>
                </a:cubicBezTo>
                <a:cubicBezTo>
                  <a:pt x="3271545" y="3258881"/>
                  <a:pt x="3446460" y="2799993"/>
                  <a:pt x="3446184" y="2341177"/>
                </a:cubicBezTo>
                <a:lnTo>
                  <a:pt x="3994586" y="2341177"/>
                </a:lnTo>
                <a:cubicBezTo>
                  <a:pt x="3994863" y="2940341"/>
                  <a:pt x="3766406" y="3539578"/>
                  <a:pt x="3309260" y="3996724"/>
                </a:cubicBezTo>
                <a:cubicBezTo>
                  <a:pt x="2395433" y="4910550"/>
                  <a:pt x="913826" y="4910550"/>
                  <a:pt x="0" y="3996724"/>
                </a:cubicBezTo>
                <a:cubicBezTo>
                  <a:pt x="-913827" y="3082897"/>
                  <a:pt x="-913827" y="1601291"/>
                  <a:pt x="0" y="687464"/>
                </a:cubicBezTo>
                <a:cubicBezTo>
                  <a:pt x="454000" y="233464"/>
                  <a:pt x="1048140" y="5017"/>
                  <a:pt x="1643177" y="2642"/>
                </a:cubicBezTo>
                <a:close/>
              </a:path>
            </a:pathLst>
          </a:custGeom>
          <a:solidFill>
            <a:srgbClr val="3B576D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15">
            <a:extLst>
              <a:ext uri="{FF2B5EF4-FFF2-40B4-BE49-F238E27FC236}">
                <a16:creationId xmlns:a16="http://schemas.microsoft.com/office/drawing/2014/main" xmlns="" id="{126D4EFC-8EB9-438C-A9F6-78C789E2C203}"/>
              </a:ext>
            </a:extLst>
          </p:cNvPr>
          <p:cNvSpPr/>
          <p:nvPr/>
        </p:nvSpPr>
        <p:spPr>
          <a:xfrm>
            <a:off x="2736850" y="2055813"/>
            <a:ext cx="4406900" cy="2422525"/>
          </a:xfrm>
          <a:custGeom>
            <a:avLst/>
            <a:gdLst/>
            <a:ahLst/>
            <a:cxnLst/>
            <a:rect l="l" t="t" r="r" b="b"/>
            <a:pathLst>
              <a:path w="5030643" h="2764467">
                <a:moveTo>
                  <a:pt x="1102190" y="0"/>
                </a:moveTo>
                <a:lnTo>
                  <a:pt x="5030643" y="0"/>
                </a:lnTo>
                <a:lnTo>
                  <a:pt x="5030643" y="540842"/>
                </a:lnTo>
                <a:lnTo>
                  <a:pt x="1115812" y="540842"/>
                </a:lnTo>
                <a:lnTo>
                  <a:pt x="1115812" y="542035"/>
                </a:lnTo>
                <a:cubicBezTo>
                  <a:pt x="849806" y="548315"/>
                  <a:pt x="586010" y="653458"/>
                  <a:pt x="383014" y="856454"/>
                </a:cubicBezTo>
                <a:cubicBezTo>
                  <a:pt x="-38103" y="1277571"/>
                  <a:pt x="-38103" y="1960337"/>
                  <a:pt x="383014" y="2381453"/>
                </a:cubicBezTo>
                <a:cubicBezTo>
                  <a:pt x="804131" y="2802570"/>
                  <a:pt x="1486896" y="2802570"/>
                  <a:pt x="1908013" y="2381453"/>
                </a:cubicBezTo>
                <a:cubicBezTo>
                  <a:pt x="2110512" y="2178954"/>
                  <a:pt x="2215638" y="1915954"/>
                  <a:pt x="2222339" y="1650608"/>
                </a:cubicBezTo>
                <a:lnTo>
                  <a:pt x="2764003" y="1650608"/>
                </a:lnTo>
                <a:cubicBezTo>
                  <a:pt x="2757354" y="2054603"/>
                  <a:pt x="2599295" y="2456199"/>
                  <a:pt x="2291027" y="2764467"/>
                </a:cubicBezTo>
                <a:cubicBezTo>
                  <a:pt x="1658378" y="3397116"/>
                  <a:pt x="632650" y="3397116"/>
                  <a:pt x="0" y="2764467"/>
                </a:cubicBezTo>
                <a:cubicBezTo>
                  <a:pt x="-632649" y="2131818"/>
                  <a:pt x="-632649" y="1106090"/>
                  <a:pt x="0" y="473441"/>
                </a:cubicBezTo>
                <a:cubicBezTo>
                  <a:pt x="305297" y="168145"/>
                  <a:pt x="702131" y="10175"/>
                  <a:pt x="1102190" y="1222"/>
                </a:cubicBezTo>
                <a:close/>
              </a:path>
            </a:pathLst>
          </a:custGeom>
          <a:solidFill>
            <a:srgbClr val="6587A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182563" indent="-182563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endParaRPr lang="zh-CN" altLang="en-US" sz="1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17">
            <a:extLst>
              <a:ext uri="{FF2B5EF4-FFF2-40B4-BE49-F238E27FC236}">
                <a16:creationId xmlns:a16="http://schemas.microsoft.com/office/drawing/2014/main" xmlns="" id="{53BBE59B-45EA-4FB2-B648-6A051615C31A}"/>
              </a:ext>
            </a:extLst>
          </p:cNvPr>
          <p:cNvSpPr/>
          <p:nvPr/>
        </p:nvSpPr>
        <p:spPr>
          <a:xfrm>
            <a:off x="3189288" y="2697163"/>
            <a:ext cx="3954462" cy="1347787"/>
          </a:xfrm>
          <a:custGeom>
            <a:avLst/>
            <a:gdLst/>
            <a:ahLst/>
            <a:cxnLst/>
            <a:rect l="l" t="t" r="r" b="b"/>
            <a:pathLst>
              <a:path w="4515686" h="1537879">
                <a:moveTo>
                  <a:pt x="587233" y="0"/>
                </a:moveTo>
                <a:lnTo>
                  <a:pt x="4515686" y="0"/>
                </a:lnTo>
                <a:lnTo>
                  <a:pt x="4515686" y="538212"/>
                </a:lnTo>
                <a:lnTo>
                  <a:pt x="629735" y="538212"/>
                </a:lnTo>
                <a:cubicBezTo>
                  <a:pt x="538736" y="538934"/>
                  <a:pt x="448251" y="574477"/>
                  <a:pt x="378821" y="643908"/>
                </a:cubicBezTo>
                <a:cubicBezTo>
                  <a:pt x="236566" y="786163"/>
                  <a:pt x="236566" y="1016803"/>
                  <a:pt x="378821" y="1159058"/>
                </a:cubicBezTo>
                <a:cubicBezTo>
                  <a:pt x="521076" y="1301313"/>
                  <a:pt x="751716" y="1301313"/>
                  <a:pt x="893971" y="1159058"/>
                </a:cubicBezTo>
                <a:cubicBezTo>
                  <a:pt x="965098" y="1087931"/>
                  <a:pt x="1000662" y="994707"/>
                  <a:pt x="1000662" y="901483"/>
                </a:cubicBezTo>
                <a:lnTo>
                  <a:pt x="1536396" y="901483"/>
                </a:lnTo>
                <a:cubicBezTo>
                  <a:pt x="1536396" y="1131813"/>
                  <a:pt x="1448528" y="1362143"/>
                  <a:pt x="1272792" y="1537879"/>
                </a:cubicBezTo>
                <a:cubicBezTo>
                  <a:pt x="921321" y="1889351"/>
                  <a:pt x="351471" y="1889351"/>
                  <a:pt x="0" y="1537879"/>
                </a:cubicBezTo>
                <a:cubicBezTo>
                  <a:pt x="-351472" y="1186408"/>
                  <a:pt x="-351472" y="616559"/>
                  <a:pt x="0" y="265087"/>
                </a:cubicBezTo>
                <a:cubicBezTo>
                  <a:pt x="163214" y="101873"/>
                  <a:pt x="373519" y="14452"/>
                  <a:pt x="587233" y="3987"/>
                </a:cubicBezTo>
                <a:close/>
              </a:path>
            </a:pathLst>
          </a:custGeom>
          <a:solidFill>
            <a:srgbClr val="3B576D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b="1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4346" name="矩形 12"/>
          <p:cNvSpPr>
            <a:spLocks noChangeArrowheads="1"/>
          </p:cNvSpPr>
          <p:nvPr/>
        </p:nvSpPr>
        <p:spPr bwMode="auto">
          <a:xfrm>
            <a:off x="4500563" y="278606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47" name="矩形 13"/>
          <p:cNvSpPr>
            <a:spLocks noChangeArrowheads="1"/>
          </p:cNvSpPr>
          <p:nvPr/>
        </p:nvSpPr>
        <p:spPr bwMode="auto">
          <a:xfrm>
            <a:off x="4500563" y="150018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4348" name="矩形 14"/>
          <p:cNvSpPr>
            <a:spLocks noChangeArrowheads="1"/>
          </p:cNvSpPr>
          <p:nvPr/>
        </p:nvSpPr>
        <p:spPr bwMode="auto">
          <a:xfrm>
            <a:off x="4500563" y="214312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6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6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6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66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21" name="椭圆 2">
            <a:extLst>
              <a:ext uri="{FF2B5EF4-FFF2-40B4-BE49-F238E27FC236}">
                <a16:creationId xmlns:a16="http://schemas.microsoft.com/office/drawing/2014/main" xmlns="" id="{D99BAEEA-43B2-4F48-9070-4F4457A127A6}"/>
              </a:ext>
            </a:extLst>
          </p:cNvPr>
          <p:cNvSpPr/>
          <p:nvPr/>
        </p:nvSpPr>
        <p:spPr>
          <a:xfrm>
            <a:off x="857250" y="2200275"/>
            <a:ext cx="2471738" cy="1871663"/>
          </a:xfrm>
          <a:custGeom>
            <a:avLst/>
            <a:gdLst/>
            <a:ahLst/>
            <a:cxnLst/>
            <a:rect l="l" t="t" r="r" b="b"/>
            <a:pathLst>
              <a:path w="3136603" h="2376264">
                <a:moveTo>
                  <a:pt x="0" y="0"/>
                </a:moveTo>
                <a:lnTo>
                  <a:pt x="2376264" y="0"/>
                </a:lnTo>
                <a:lnTo>
                  <a:pt x="2376264" y="885635"/>
                </a:lnTo>
                <a:cubicBezTo>
                  <a:pt x="2406085" y="941102"/>
                  <a:pt x="2440051" y="995208"/>
                  <a:pt x="2487390" y="995536"/>
                </a:cubicBezTo>
                <a:cubicBezTo>
                  <a:pt x="2590534" y="996251"/>
                  <a:pt x="2640865" y="873801"/>
                  <a:pt x="2818123" y="875208"/>
                </a:cubicBezTo>
                <a:cubicBezTo>
                  <a:pt x="2995381" y="876615"/>
                  <a:pt x="3136603" y="1025046"/>
                  <a:pt x="3136603" y="1204006"/>
                </a:cubicBezTo>
                <a:cubicBezTo>
                  <a:pt x="3136603" y="1382966"/>
                  <a:pt x="2995911" y="1519528"/>
                  <a:pt x="2812567" y="1528042"/>
                </a:cubicBezTo>
                <a:cubicBezTo>
                  <a:pt x="2629223" y="1536556"/>
                  <a:pt x="2608657" y="1423350"/>
                  <a:pt x="2493740" y="1426543"/>
                </a:cubicBezTo>
                <a:cubicBezTo>
                  <a:pt x="2442332" y="1427972"/>
                  <a:pt x="2406647" y="1475071"/>
                  <a:pt x="2376264" y="1521747"/>
                </a:cubicBezTo>
                <a:lnTo>
                  <a:pt x="2376264" y="2376264"/>
                </a:lnTo>
                <a:lnTo>
                  <a:pt x="0" y="2376264"/>
                </a:lnTo>
                <a:close/>
              </a:path>
            </a:pathLst>
          </a:custGeom>
          <a:solidFill>
            <a:srgbClr val="6587A3"/>
          </a:soli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xmlns="" id="{AA9200DF-557F-48C9-9A1B-7767E9F42DA5}"/>
              </a:ext>
            </a:extLst>
          </p:cNvPr>
          <p:cNvSpPr/>
          <p:nvPr/>
        </p:nvSpPr>
        <p:spPr>
          <a:xfrm>
            <a:off x="4603750" y="2200275"/>
            <a:ext cx="2471738" cy="1871663"/>
          </a:xfrm>
          <a:custGeom>
            <a:avLst/>
            <a:gdLst/>
            <a:ahLst/>
            <a:cxnLst/>
            <a:rect l="l" t="t" r="r" b="b"/>
            <a:pathLst>
              <a:path w="3136603" h="2376264">
                <a:moveTo>
                  <a:pt x="0" y="0"/>
                </a:moveTo>
                <a:lnTo>
                  <a:pt x="2376264" y="0"/>
                </a:lnTo>
                <a:lnTo>
                  <a:pt x="2376264" y="885635"/>
                </a:lnTo>
                <a:cubicBezTo>
                  <a:pt x="2406085" y="941102"/>
                  <a:pt x="2440051" y="995208"/>
                  <a:pt x="2487390" y="995536"/>
                </a:cubicBezTo>
                <a:cubicBezTo>
                  <a:pt x="2590534" y="996251"/>
                  <a:pt x="2640865" y="873801"/>
                  <a:pt x="2818123" y="875208"/>
                </a:cubicBezTo>
                <a:cubicBezTo>
                  <a:pt x="2995381" y="876615"/>
                  <a:pt x="3136603" y="1025046"/>
                  <a:pt x="3136603" y="1204006"/>
                </a:cubicBezTo>
                <a:cubicBezTo>
                  <a:pt x="3136603" y="1382966"/>
                  <a:pt x="2995911" y="1519528"/>
                  <a:pt x="2812567" y="1528042"/>
                </a:cubicBezTo>
                <a:cubicBezTo>
                  <a:pt x="2629223" y="1536556"/>
                  <a:pt x="2608657" y="1423350"/>
                  <a:pt x="2493740" y="1426543"/>
                </a:cubicBezTo>
                <a:cubicBezTo>
                  <a:pt x="2442332" y="1427972"/>
                  <a:pt x="2406647" y="1475071"/>
                  <a:pt x="2376264" y="1521747"/>
                </a:cubicBezTo>
                <a:lnTo>
                  <a:pt x="2376264" y="2376264"/>
                </a:lnTo>
                <a:lnTo>
                  <a:pt x="0" y="2376264"/>
                </a:lnTo>
                <a:lnTo>
                  <a:pt x="0" y="1518330"/>
                </a:lnTo>
                <a:cubicBezTo>
                  <a:pt x="29788" y="1472755"/>
                  <a:pt x="64966" y="1427937"/>
                  <a:pt x="115095" y="1426543"/>
                </a:cubicBezTo>
                <a:cubicBezTo>
                  <a:pt x="230012" y="1423350"/>
                  <a:pt x="250578" y="1536556"/>
                  <a:pt x="433922" y="1528042"/>
                </a:cubicBezTo>
                <a:cubicBezTo>
                  <a:pt x="617266" y="1519528"/>
                  <a:pt x="757958" y="1382966"/>
                  <a:pt x="757958" y="1204006"/>
                </a:cubicBezTo>
                <a:cubicBezTo>
                  <a:pt x="757958" y="1025046"/>
                  <a:pt x="616736" y="876615"/>
                  <a:pt x="439478" y="875208"/>
                </a:cubicBezTo>
                <a:cubicBezTo>
                  <a:pt x="262220" y="873801"/>
                  <a:pt x="211889" y="996251"/>
                  <a:pt x="108745" y="995536"/>
                </a:cubicBezTo>
                <a:cubicBezTo>
                  <a:pt x="62603" y="995216"/>
                  <a:pt x="29166" y="943804"/>
                  <a:pt x="0" y="889779"/>
                </a:cubicBezTo>
                <a:close/>
              </a:path>
            </a:pathLst>
          </a:custGeom>
          <a:solidFill>
            <a:srgbClr val="6587A3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xmlns="" id="{C34E6BB3-2B73-471D-9444-6DC22D113980}"/>
              </a:ext>
            </a:extLst>
          </p:cNvPr>
          <p:cNvSpPr/>
          <p:nvPr/>
        </p:nvSpPr>
        <p:spPr>
          <a:xfrm>
            <a:off x="6477000" y="2200275"/>
            <a:ext cx="1871663" cy="1871663"/>
          </a:xfrm>
          <a:custGeom>
            <a:avLst/>
            <a:gdLst/>
            <a:ahLst/>
            <a:cxnLst/>
            <a:rect l="l" t="t" r="r" b="b"/>
            <a:pathLst>
              <a:path w="2376264" h="2376264">
                <a:moveTo>
                  <a:pt x="0" y="0"/>
                </a:moveTo>
                <a:lnTo>
                  <a:pt x="2376264" y="0"/>
                </a:lnTo>
                <a:lnTo>
                  <a:pt x="2376264" y="2376264"/>
                </a:lnTo>
                <a:lnTo>
                  <a:pt x="0" y="2376264"/>
                </a:lnTo>
                <a:lnTo>
                  <a:pt x="0" y="1521747"/>
                </a:lnTo>
                <a:cubicBezTo>
                  <a:pt x="30383" y="1475071"/>
                  <a:pt x="66068" y="1427972"/>
                  <a:pt x="117476" y="1426543"/>
                </a:cubicBezTo>
                <a:cubicBezTo>
                  <a:pt x="232393" y="1423350"/>
                  <a:pt x="252959" y="1536556"/>
                  <a:pt x="436303" y="1528042"/>
                </a:cubicBezTo>
                <a:cubicBezTo>
                  <a:pt x="619647" y="1519528"/>
                  <a:pt x="760339" y="1382966"/>
                  <a:pt x="760339" y="1204006"/>
                </a:cubicBezTo>
                <a:cubicBezTo>
                  <a:pt x="760339" y="1025046"/>
                  <a:pt x="619117" y="876615"/>
                  <a:pt x="441859" y="875208"/>
                </a:cubicBezTo>
                <a:cubicBezTo>
                  <a:pt x="264601" y="873801"/>
                  <a:pt x="214270" y="996251"/>
                  <a:pt x="111126" y="995536"/>
                </a:cubicBezTo>
                <a:cubicBezTo>
                  <a:pt x="63787" y="995208"/>
                  <a:pt x="29821" y="941102"/>
                  <a:pt x="0" y="885635"/>
                </a:cubicBezTo>
                <a:close/>
              </a:path>
            </a:pathLst>
          </a:custGeom>
          <a:solidFill>
            <a:srgbClr val="3B576D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">
            <a:extLst>
              <a:ext uri="{FF2B5EF4-FFF2-40B4-BE49-F238E27FC236}">
                <a16:creationId xmlns:a16="http://schemas.microsoft.com/office/drawing/2014/main" xmlns="" id="{42D90C03-15D5-4E23-BD8C-D5C10330805A}"/>
              </a:ext>
            </a:extLst>
          </p:cNvPr>
          <p:cNvSpPr/>
          <p:nvPr/>
        </p:nvSpPr>
        <p:spPr>
          <a:xfrm>
            <a:off x="2732088" y="2200275"/>
            <a:ext cx="2470150" cy="1871663"/>
          </a:xfrm>
          <a:custGeom>
            <a:avLst/>
            <a:gdLst/>
            <a:ahLst/>
            <a:cxnLst/>
            <a:rect l="l" t="t" r="r" b="b"/>
            <a:pathLst>
              <a:path w="3136603" h="2376264">
                <a:moveTo>
                  <a:pt x="0" y="0"/>
                </a:moveTo>
                <a:lnTo>
                  <a:pt x="2376264" y="0"/>
                </a:lnTo>
                <a:lnTo>
                  <a:pt x="2376264" y="885635"/>
                </a:lnTo>
                <a:cubicBezTo>
                  <a:pt x="2406085" y="941102"/>
                  <a:pt x="2440051" y="995208"/>
                  <a:pt x="2487390" y="995536"/>
                </a:cubicBezTo>
                <a:cubicBezTo>
                  <a:pt x="2590534" y="996251"/>
                  <a:pt x="2640865" y="873801"/>
                  <a:pt x="2818123" y="875208"/>
                </a:cubicBezTo>
                <a:cubicBezTo>
                  <a:pt x="2995381" y="876615"/>
                  <a:pt x="3136603" y="1025046"/>
                  <a:pt x="3136603" y="1204006"/>
                </a:cubicBezTo>
                <a:cubicBezTo>
                  <a:pt x="3136603" y="1382966"/>
                  <a:pt x="2995911" y="1519528"/>
                  <a:pt x="2812567" y="1528042"/>
                </a:cubicBezTo>
                <a:cubicBezTo>
                  <a:pt x="2629223" y="1536556"/>
                  <a:pt x="2608657" y="1423350"/>
                  <a:pt x="2493740" y="1426543"/>
                </a:cubicBezTo>
                <a:cubicBezTo>
                  <a:pt x="2442332" y="1427972"/>
                  <a:pt x="2406647" y="1475071"/>
                  <a:pt x="2376264" y="1521747"/>
                </a:cubicBezTo>
                <a:lnTo>
                  <a:pt x="2376264" y="2376264"/>
                </a:lnTo>
                <a:lnTo>
                  <a:pt x="0" y="2376264"/>
                </a:lnTo>
                <a:lnTo>
                  <a:pt x="0" y="1518330"/>
                </a:lnTo>
                <a:cubicBezTo>
                  <a:pt x="29788" y="1472755"/>
                  <a:pt x="64966" y="1427937"/>
                  <a:pt x="115095" y="1426543"/>
                </a:cubicBezTo>
                <a:cubicBezTo>
                  <a:pt x="230012" y="1423350"/>
                  <a:pt x="250578" y="1536556"/>
                  <a:pt x="433922" y="1528042"/>
                </a:cubicBezTo>
                <a:cubicBezTo>
                  <a:pt x="617266" y="1519528"/>
                  <a:pt x="757958" y="1382966"/>
                  <a:pt x="757958" y="1204006"/>
                </a:cubicBezTo>
                <a:cubicBezTo>
                  <a:pt x="757958" y="1025046"/>
                  <a:pt x="616736" y="876615"/>
                  <a:pt x="439478" y="875208"/>
                </a:cubicBezTo>
                <a:cubicBezTo>
                  <a:pt x="262220" y="873801"/>
                  <a:pt x="211889" y="996251"/>
                  <a:pt x="108745" y="995536"/>
                </a:cubicBezTo>
                <a:cubicBezTo>
                  <a:pt x="62603" y="995216"/>
                  <a:pt x="29166" y="943804"/>
                  <a:pt x="0" y="889779"/>
                </a:cubicBezTo>
                <a:close/>
              </a:path>
            </a:pathLst>
          </a:custGeom>
          <a:solidFill>
            <a:srgbClr val="3B576D"/>
          </a:solidFill>
          <a:ln w="9525" cap="rnd">
            <a:solidFill>
              <a:srgbClr val="D7D7D7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 eaLnBrk="1" hangingPunct="1">
              <a:defRPr/>
            </a:pPr>
            <a:endParaRPr lang="zh-CN" altLang="en-US" sz="1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1" name="矩形 12"/>
          <p:cNvSpPr>
            <a:spLocks noChangeArrowheads="1"/>
          </p:cNvSpPr>
          <p:nvPr/>
        </p:nvSpPr>
        <p:spPr bwMode="auto">
          <a:xfrm>
            <a:off x="3348038" y="29876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72" name="矩形 13"/>
          <p:cNvSpPr>
            <a:spLocks noChangeArrowheads="1"/>
          </p:cNvSpPr>
          <p:nvPr/>
        </p:nvSpPr>
        <p:spPr bwMode="auto">
          <a:xfrm>
            <a:off x="6919913" y="292893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73" name="矩形 14"/>
          <p:cNvSpPr>
            <a:spLocks noChangeArrowheads="1"/>
          </p:cNvSpPr>
          <p:nvPr/>
        </p:nvSpPr>
        <p:spPr bwMode="auto">
          <a:xfrm>
            <a:off x="5276850" y="298767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374" name="矩形 15"/>
          <p:cNvSpPr>
            <a:spLocks noChangeArrowheads="1"/>
          </p:cNvSpPr>
          <p:nvPr/>
        </p:nvSpPr>
        <p:spPr bwMode="auto">
          <a:xfrm>
            <a:off x="1062038" y="292893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/>
          <p:cNvGrpSpPr>
            <a:grpSpLocks/>
          </p:cNvGrpSpPr>
          <p:nvPr/>
        </p:nvGrpSpPr>
        <p:grpSpPr bwMode="auto">
          <a:xfrm>
            <a:off x="1285875" y="1687513"/>
            <a:ext cx="3105150" cy="4670425"/>
            <a:chOff x="2915037" y="2183062"/>
            <a:chExt cx="3104153" cy="4670630"/>
          </a:xfrm>
        </p:grpSpPr>
        <p:grpSp>
          <p:nvGrpSpPr>
            <p:cNvPr id="16400" name="组合 163"/>
            <p:cNvGrpSpPr>
              <a:grpSpLocks/>
            </p:cNvGrpSpPr>
            <p:nvPr/>
          </p:nvGrpSpPr>
          <p:grpSpPr bwMode="auto">
            <a:xfrm>
              <a:off x="2915037" y="2183062"/>
              <a:ext cx="2947041" cy="2948116"/>
              <a:chOff x="3568180" y="1583441"/>
              <a:chExt cx="2947041" cy="2948116"/>
            </a:xfrm>
          </p:grpSpPr>
          <p:sp>
            <p:nvSpPr>
              <p:cNvPr id="15" name="同心圆 14">
                <a:extLst>
                  <a:ext uri="{FF2B5EF4-FFF2-40B4-BE49-F238E27FC236}">
                    <a16:creationId xmlns:a16="http://schemas.microsoft.com/office/drawing/2014/main" xmlns="" id="{925E5C7C-3A80-4AF3-9985-7081CFF86956}"/>
                  </a:ext>
                </a:extLst>
              </p:cNvPr>
              <p:cNvSpPr/>
              <p:nvPr/>
            </p:nvSpPr>
            <p:spPr>
              <a:xfrm>
                <a:off x="3568180" y="1583441"/>
                <a:ext cx="2947041" cy="2948116"/>
              </a:xfrm>
              <a:prstGeom prst="donut">
                <a:avLst>
                  <a:gd name="adj" fmla="val 2793"/>
                </a:avLst>
              </a:prstGeom>
              <a:solidFill>
                <a:srgbClr val="1B2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03" name="组合 162"/>
              <p:cNvGrpSpPr>
                <a:grpSpLocks/>
              </p:cNvGrpSpPr>
              <p:nvPr/>
            </p:nvGrpSpPr>
            <p:grpSpPr bwMode="auto">
              <a:xfrm>
                <a:off x="3720531" y="1735849"/>
                <a:ext cx="2640750" cy="2641714"/>
                <a:chOff x="7162231" y="643649"/>
                <a:chExt cx="2640750" cy="2641714"/>
              </a:xfrm>
            </p:grpSpPr>
            <p:sp>
              <p:nvSpPr>
                <p:cNvPr id="17" name="任意多边形 16">
                  <a:extLst>
                    <a:ext uri="{FF2B5EF4-FFF2-40B4-BE49-F238E27FC236}">
                      <a16:creationId xmlns:a16="http://schemas.microsoft.com/office/drawing/2014/main" xmlns="" id="{DEE65901-B435-4C24-8BBF-671C1C378BBB}"/>
                    </a:ext>
                  </a:extLst>
                </p:cNvPr>
                <p:cNvSpPr/>
                <p:nvPr/>
              </p:nvSpPr>
              <p:spPr>
                <a:xfrm rot="16200000" flipV="1">
                  <a:off x="7597704" y="625554"/>
                  <a:ext cx="852524" cy="888714"/>
                </a:xfrm>
                <a:custGeom>
                  <a:avLst/>
                  <a:gdLst>
                    <a:gd name="connsiteX0" fmla="*/ 852363 w 852363"/>
                    <a:gd name="connsiteY0" fmla="*/ 0 h 888354"/>
                    <a:gd name="connsiteX1" fmla="*/ 153927 w 852363"/>
                    <a:gd name="connsiteY1" fmla="*/ 0 h 888354"/>
                    <a:gd name="connsiteX2" fmla="*/ 142700 w 852363"/>
                    <a:gd name="connsiteY2" fmla="*/ 111372 h 888354"/>
                    <a:gd name="connsiteX3" fmla="*/ 48904 w 852363"/>
                    <a:gd name="connsiteY3" fmla="*/ 334273 h 888354"/>
                    <a:gd name="connsiteX4" fmla="*/ 0 w 852363"/>
                    <a:gd name="connsiteY4" fmla="*/ 393545 h 888354"/>
                    <a:gd name="connsiteX5" fmla="*/ 494809 w 852363"/>
                    <a:gd name="connsiteY5" fmla="*/ 888354 h 888354"/>
                    <a:gd name="connsiteX6" fmla="*/ 551411 w 852363"/>
                    <a:gd name="connsiteY6" fmla="*/ 826076 h 888354"/>
                    <a:gd name="connsiteX7" fmla="*/ 846262 w 852363"/>
                    <a:gd name="connsiteY7" fmla="*/ 120815 h 888354"/>
                    <a:gd name="connsiteX8" fmla="*/ 852363 w 852363"/>
                    <a:gd name="connsiteY8" fmla="*/ 0 h 888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2363" h="888354">
                      <a:moveTo>
                        <a:pt x="852363" y="0"/>
                      </a:moveTo>
                      <a:lnTo>
                        <a:pt x="153927" y="0"/>
                      </a:lnTo>
                      <a:lnTo>
                        <a:pt x="142700" y="111372"/>
                      </a:lnTo>
                      <a:cubicBezTo>
                        <a:pt x="126092" y="192532"/>
                        <a:pt x="93713" y="267946"/>
                        <a:pt x="48904" y="334273"/>
                      </a:cubicBezTo>
                      <a:lnTo>
                        <a:pt x="0" y="393545"/>
                      </a:lnTo>
                      <a:lnTo>
                        <a:pt x="494809" y="888354"/>
                      </a:lnTo>
                      <a:lnTo>
                        <a:pt x="551411" y="826076"/>
                      </a:lnTo>
                      <a:cubicBezTo>
                        <a:pt x="712949" y="630337"/>
                        <a:pt x="819201" y="387282"/>
                        <a:pt x="846262" y="120815"/>
                      </a:cubicBezTo>
                      <a:lnTo>
                        <a:pt x="852363" y="0"/>
                      </a:lnTo>
                      <a:close/>
                    </a:path>
                  </a:pathLst>
                </a:custGeom>
                <a:solidFill>
                  <a:srgbClr val="3B57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" name="任意多边形 17">
                  <a:extLst>
                    <a:ext uri="{FF2B5EF4-FFF2-40B4-BE49-F238E27FC236}">
                      <a16:creationId xmlns:a16="http://schemas.microsoft.com/office/drawing/2014/main" xmlns="" id="{D2B7B551-C6AE-417F-88E7-F8F4793A622B}"/>
                    </a:ext>
                  </a:extLst>
                </p:cNvPr>
                <p:cNvSpPr/>
                <p:nvPr/>
              </p:nvSpPr>
              <p:spPr>
                <a:xfrm rot="16200000" flipV="1">
                  <a:off x="8532440" y="643012"/>
                  <a:ext cx="858876" cy="863322"/>
                </a:xfrm>
                <a:custGeom>
                  <a:avLst/>
                  <a:gdLst>
                    <a:gd name="connsiteX0" fmla="*/ 858163 w 858163"/>
                    <a:gd name="connsiteY0" fmla="*/ 864086 h 864086"/>
                    <a:gd name="connsiteX1" fmla="*/ 853725 w 858163"/>
                    <a:gd name="connsiteY1" fmla="*/ 776187 h 864086"/>
                    <a:gd name="connsiteX2" fmla="*/ 558874 w 858163"/>
                    <a:gd name="connsiteY2" fmla="*/ 70926 h 864086"/>
                    <a:gd name="connsiteX3" fmla="*/ 494412 w 858163"/>
                    <a:gd name="connsiteY3" fmla="*/ 0 h 864086"/>
                    <a:gd name="connsiteX4" fmla="*/ 0 w 858163"/>
                    <a:gd name="connsiteY4" fmla="*/ 494412 h 864086"/>
                    <a:gd name="connsiteX5" fmla="*/ 56367 w 858163"/>
                    <a:gd name="connsiteY5" fmla="*/ 562729 h 864086"/>
                    <a:gd name="connsiteX6" fmla="*/ 150163 w 858163"/>
                    <a:gd name="connsiteY6" fmla="*/ 785630 h 864086"/>
                    <a:gd name="connsiteX7" fmla="*/ 158072 w 858163"/>
                    <a:gd name="connsiteY7" fmla="*/ 864086 h 864086"/>
                    <a:gd name="connsiteX8" fmla="*/ 858163 w 858163"/>
                    <a:gd name="connsiteY8" fmla="*/ 864086 h 864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8163" h="864086">
                      <a:moveTo>
                        <a:pt x="858163" y="864086"/>
                      </a:moveTo>
                      <a:lnTo>
                        <a:pt x="853725" y="776187"/>
                      </a:lnTo>
                      <a:cubicBezTo>
                        <a:pt x="826664" y="509720"/>
                        <a:pt x="720412" y="266665"/>
                        <a:pt x="558874" y="70926"/>
                      </a:cubicBezTo>
                      <a:lnTo>
                        <a:pt x="494412" y="0"/>
                      </a:lnTo>
                      <a:lnTo>
                        <a:pt x="0" y="494412"/>
                      </a:lnTo>
                      <a:lnTo>
                        <a:pt x="56367" y="562729"/>
                      </a:lnTo>
                      <a:cubicBezTo>
                        <a:pt x="101176" y="629055"/>
                        <a:pt x="133555" y="704470"/>
                        <a:pt x="150163" y="785630"/>
                      </a:cubicBezTo>
                      <a:lnTo>
                        <a:pt x="158072" y="864086"/>
                      </a:lnTo>
                      <a:lnTo>
                        <a:pt x="858163" y="864086"/>
                      </a:lnTo>
                      <a:close/>
                    </a:path>
                  </a:pathLst>
                </a:custGeom>
                <a:solidFill>
                  <a:srgbClr val="6587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" name="任意多边形 18">
                  <a:extLst>
                    <a:ext uri="{FF2B5EF4-FFF2-40B4-BE49-F238E27FC236}">
                      <a16:creationId xmlns:a16="http://schemas.microsoft.com/office/drawing/2014/main" xmlns="" id="{06E51A16-234B-43BB-817D-60309D0EDA01}"/>
                    </a:ext>
                  </a:extLst>
                </p:cNvPr>
                <p:cNvSpPr/>
                <p:nvPr/>
              </p:nvSpPr>
              <p:spPr>
                <a:xfrm rot="16200000" flipV="1">
                  <a:off x="7152547" y="1048637"/>
                  <a:ext cx="893801" cy="871257"/>
                </a:xfrm>
                <a:custGeom>
                  <a:avLst/>
                  <a:gdLst>
                    <a:gd name="connsiteX0" fmla="*/ 892845 w 892845"/>
                    <a:gd name="connsiteY0" fmla="*/ 493707 h 872100"/>
                    <a:gd name="connsiteX1" fmla="*/ 399139 w 892845"/>
                    <a:gd name="connsiteY1" fmla="*/ 0 h 872100"/>
                    <a:gd name="connsiteX2" fmla="*/ 314751 w 892845"/>
                    <a:gd name="connsiteY2" fmla="*/ 69627 h 872100"/>
                    <a:gd name="connsiteX3" fmla="*/ 91850 w 892845"/>
                    <a:gd name="connsiteY3" fmla="*/ 163423 h 872100"/>
                    <a:gd name="connsiteX4" fmla="*/ 0 w 892845"/>
                    <a:gd name="connsiteY4" fmla="*/ 172682 h 872100"/>
                    <a:gd name="connsiteX5" fmla="*/ 0 w 892845"/>
                    <a:gd name="connsiteY5" fmla="*/ 872100 h 872100"/>
                    <a:gd name="connsiteX6" fmla="*/ 101293 w 892845"/>
                    <a:gd name="connsiteY6" fmla="*/ 866985 h 872100"/>
                    <a:gd name="connsiteX7" fmla="*/ 806554 w 892845"/>
                    <a:gd name="connsiteY7" fmla="*/ 572134 h 872100"/>
                    <a:gd name="connsiteX8" fmla="*/ 892845 w 892845"/>
                    <a:gd name="connsiteY8" fmla="*/ 493707 h 87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2845" h="872100">
                      <a:moveTo>
                        <a:pt x="892845" y="493707"/>
                      </a:moveTo>
                      <a:lnTo>
                        <a:pt x="399139" y="0"/>
                      </a:lnTo>
                      <a:lnTo>
                        <a:pt x="314751" y="69627"/>
                      </a:lnTo>
                      <a:cubicBezTo>
                        <a:pt x="248424" y="114436"/>
                        <a:pt x="173010" y="146815"/>
                        <a:pt x="91850" y="163423"/>
                      </a:cubicBezTo>
                      <a:lnTo>
                        <a:pt x="0" y="172682"/>
                      </a:lnTo>
                      <a:lnTo>
                        <a:pt x="0" y="872100"/>
                      </a:lnTo>
                      <a:lnTo>
                        <a:pt x="101293" y="866985"/>
                      </a:lnTo>
                      <a:cubicBezTo>
                        <a:pt x="367759" y="839924"/>
                        <a:pt x="610815" y="733672"/>
                        <a:pt x="806554" y="572134"/>
                      </a:cubicBezTo>
                      <a:lnTo>
                        <a:pt x="892845" y="493707"/>
                      </a:lnTo>
                      <a:close/>
                    </a:path>
                  </a:pathLst>
                </a:custGeom>
                <a:solidFill>
                  <a:srgbClr val="6587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0" name="任意多边形 19">
                  <a:extLst>
                    <a:ext uri="{FF2B5EF4-FFF2-40B4-BE49-F238E27FC236}">
                      <a16:creationId xmlns:a16="http://schemas.microsoft.com/office/drawing/2014/main" xmlns="" id="{D3CA0E82-88D5-4F28-96FE-9D5C68CA145C}"/>
                    </a:ext>
                  </a:extLst>
                </p:cNvPr>
                <p:cNvSpPr/>
                <p:nvPr/>
              </p:nvSpPr>
              <p:spPr>
                <a:xfrm rot="16200000" flipV="1">
                  <a:off x="8931564" y="1061335"/>
                  <a:ext cx="879514" cy="860148"/>
                </a:xfrm>
                <a:custGeom>
                  <a:avLst/>
                  <a:gdLst>
                    <a:gd name="connsiteX0" fmla="*/ 879105 w 879105"/>
                    <a:gd name="connsiteY0" fmla="*/ 365905 h 860243"/>
                    <a:gd name="connsiteX1" fmla="*/ 806554 w 879105"/>
                    <a:gd name="connsiteY1" fmla="*/ 299966 h 860243"/>
                    <a:gd name="connsiteX2" fmla="*/ 101293 w 879105"/>
                    <a:gd name="connsiteY2" fmla="*/ 5115 h 860243"/>
                    <a:gd name="connsiteX3" fmla="*/ 0 w 879105"/>
                    <a:gd name="connsiteY3" fmla="*/ 0 h 860243"/>
                    <a:gd name="connsiteX4" fmla="*/ 0 w 879105"/>
                    <a:gd name="connsiteY4" fmla="*/ 699417 h 860243"/>
                    <a:gd name="connsiteX5" fmla="*/ 91850 w 879105"/>
                    <a:gd name="connsiteY5" fmla="*/ 708677 h 860243"/>
                    <a:gd name="connsiteX6" fmla="*/ 314751 w 879105"/>
                    <a:gd name="connsiteY6" fmla="*/ 802473 h 860243"/>
                    <a:gd name="connsiteX7" fmla="*/ 384768 w 879105"/>
                    <a:gd name="connsiteY7" fmla="*/ 860243 h 860243"/>
                    <a:gd name="connsiteX8" fmla="*/ 879105 w 879105"/>
                    <a:gd name="connsiteY8" fmla="*/ 365905 h 860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9105" h="860243">
                      <a:moveTo>
                        <a:pt x="879105" y="365905"/>
                      </a:moveTo>
                      <a:lnTo>
                        <a:pt x="806554" y="299966"/>
                      </a:lnTo>
                      <a:cubicBezTo>
                        <a:pt x="610815" y="138428"/>
                        <a:pt x="367759" y="32175"/>
                        <a:pt x="101293" y="5115"/>
                      </a:cubicBezTo>
                      <a:lnTo>
                        <a:pt x="0" y="0"/>
                      </a:lnTo>
                      <a:lnTo>
                        <a:pt x="0" y="699417"/>
                      </a:lnTo>
                      <a:lnTo>
                        <a:pt x="91850" y="708677"/>
                      </a:lnTo>
                      <a:cubicBezTo>
                        <a:pt x="173010" y="725284"/>
                        <a:pt x="248424" y="757664"/>
                        <a:pt x="314751" y="802473"/>
                      </a:cubicBezTo>
                      <a:lnTo>
                        <a:pt x="384768" y="860243"/>
                      </a:lnTo>
                      <a:lnTo>
                        <a:pt x="879105" y="365905"/>
                      </a:lnTo>
                      <a:close/>
                    </a:path>
                  </a:pathLst>
                </a:custGeom>
                <a:solidFill>
                  <a:srgbClr val="3B57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1" name="任意多边形 20">
                  <a:extLst>
                    <a:ext uri="{FF2B5EF4-FFF2-40B4-BE49-F238E27FC236}">
                      <a16:creationId xmlns:a16="http://schemas.microsoft.com/office/drawing/2014/main" xmlns="" id="{2180CBF2-627D-4098-A63D-F542426A5A50}"/>
                    </a:ext>
                  </a:extLst>
                </p:cNvPr>
                <p:cNvSpPr/>
                <p:nvPr/>
              </p:nvSpPr>
              <p:spPr>
                <a:xfrm rot="16200000" flipV="1">
                  <a:off x="7143023" y="1996415"/>
                  <a:ext cx="898564" cy="860148"/>
                </a:xfrm>
                <a:custGeom>
                  <a:avLst/>
                  <a:gdLst>
                    <a:gd name="connsiteX0" fmla="*/ 899321 w 899321"/>
                    <a:gd name="connsiteY0" fmla="*/ 859943 h 859943"/>
                    <a:gd name="connsiteX1" fmla="*/ 899321 w 899321"/>
                    <a:gd name="connsiteY1" fmla="*/ 161624 h 859943"/>
                    <a:gd name="connsiteX2" fmla="*/ 785630 w 899321"/>
                    <a:gd name="connsiteY2" fmla="*/ 150163 h 859943"/>
                    <a:gd name="connsiteX3" fmla="*/ 562729 w 899321"/>
                    <a:gd name="connsiteY3" fmla="*/ 56367 h 859943"/>
                    <a:gd name="connsiteX4" fmla="*/ 494412 w 899321"/>
                    <a:gd name="connsiteY4" fmla="*/ 0 h 859943"/>
                    <a:gd name="connsiteX5" fmla="*/ 0 w 899321"/>
                    <a:gd name="connsiteY5" fmla="*/ 494412 h 859943"/>
                    <a:gd name="connsiteX6" fmla="*/ 70926 w 899321"/>
                    <a:gd name="connsiteY6" fmla="*/ 558874 h 859943"/>
                    <a:gd name="connsiteX7" fmla="*/ 776187 w 899321"/>
                    <a:gd name="connsiteY7" fmla="*/ 853725 h 859943"/>
                    <a:gd name="connsiteX8" fmla="*/ 899321 w 899321"/>
                    <a:gd name="connsiteY8" fmla="*/ 859943 h 85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9321" h="859943">
                      <a:moveTo>
                        <a:pt x="899321" y="859943"/>
                      </a:moveTo>
                      <a:lnTo>
                        <a:pt x="899321" y="161624"/>
                      </a:lnTo>
                      <a:lnTo>
                        <a:pt x="785630" y="150163"/>
                      </a:lnTo>
                      <a:cubicBezTo>
                        <a:pt x="704470" y="133555"/>
                        <a:pt x="629056" y="101176"/>
                        <a:pt x="562729" y="56367"/>
                      </a:cubicBezTo>
                      <a:lnTo>
                        <a:pt x="494412" y="0"/>
                      </a:lnTo>
                      <a:lnTo>
                        <a:pt x="0" y="494412"/>
                      </a:lnTo>
                      <a:lnTo>
                        <a:pt x="70926" y="558874"/>
                      </a:lnTo>
                      <a:cubicBezTo>
                        <a:pt x="266665" y="720412"/>
                        <a:pt x="509721" y="826664"/>
                        <a:pt x="776187" y="853725"/>
                      </a:cubicBezTo>
                      <a:lnTo>
                        <a:pt x="899321" y="859943"/>
                      </a:lnTo>
                      <a:close/>
                    </a:path>
                  </a:pathLst>
                </a:custGeom>
                <a:solidFill>
                  <a:srgbClr val="3B57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2" name="任意多边形 21">
                  <a:extLst>
                    <a:ext uri="{FF2B5EF4-FFF2-40B4-BE49-F238E27FC236}">
                      <a16:creationId xmlns:a16="http://schemas.microsoft.com/office/drawing/2014/main" xmlns="" id="{B0015D62-30B1-40CB-8C4B-7349A28D9ACF}"/>
                    </a:ext>
                  </a:extLst>
                </p:cNvPr>
                <p:cNvSpPr/>
                <p:nvPr/>
              </p:nvSpPr>
              <p:spPr>
                <a:xfrm rot="16200000" flipV="1">
                  <a:off x="8931562" y="1996413"/>
                  <a:ext cx="890626" cy="852213"/>
                </a:xfrm>
                <a:custGeom>
                  <a:avLst/>
                  <a:gdLst>
                    <a:gd name="connsiteX0" fmla="*/ 890673 w 890673"/>
                    <a:gd name="connsiteY0" fmla="*/ 698318 h 852480"/>
                    <a:gd name="connsiteX1" fmla="*/ 890673 w 890673"/>
                    <a:gd name="connsiteY1" fmla="*/ 0 h 852480"/>
                    <a:gd name="connsiteX2" fmla="*/ 767539 w 890673"/>
                    <a:gd name="connsiteY2" fmla="*/ 6218 h 852480"/>
                    <a:gd name="connsiteX3" fmla="*/ 62278 w 890673"/>
                    <a:gd name="connsiteY3" fmla="*/ 301069 h 852480"/>
                    <a:gd name="connsiteX4" fmla="*/ 0 w 890673"/>
                    <a:gd name="connsiteY4" fmla="*/ 357671 h 852480"/>
                    <a:gd name="connsiteX5" fmla="*/ 494809 w 890673"/>
                    <a:gd name="connsiteY5" fmla="*/ 852480 h 852480"/>
                    <a:gd name="connsiteX6" fmla="*/ 554081 w 890673"/>
                    <a:gd name="connsiteY6" fmla="*/ 803576 h 852480"/>
                    <a:gd name="connsiteX7" fmla="*/ 776982 w 890673"/>
                    <a:gd name="connsiteY7" fmla="*/ 709780 h 852480"/>
                    <a:gd name="connsiteX8" fmla="*/ 890673 w 890673"/>
                    <a:gd name="connsiteY8" fmla="*/ 698318 h 852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0673" h="852480">
                      <a:moveTo>
                        <a:pt x="890673" y="698318"/>
                      </a:moveTo>
                      <a:lnTo>
                        <a:pt x="890673" y="0"/>
                      </a:lnTo>
                      <a:lnTo>
                        <a:pt x="767539" y="6218"/>
                      </a:lnTo>
                      <a:cubicBezTo>
                        <a:pt x="501073" y="33278"/>
                        <a:pt x="258017" y="139531"/>
                        <a:pt x="62278" y="301069"/>
                      </a:cubicBezTo>
                      <a:lnTo>
                        <a:pt x="0" y="357671"/>
                      </a:lnTo>
                      <a:lnTo>
                        <a:pt x="494809" y="852480"/>
                      </a:lnTo>
                      <a:lnTo>
                        <a:pt x="554081" y="803576"/>
                      </a:lnTo>
                      <a:cubicBezTo>
                        <a:pt x="620408" y="758767"/>
                        <a:pt x="695822" y="726387"/>
                        <a:pt x="776982" y="709780"/>
                      </a:cubicBezTo>
                      <a:lnTo>
                        <a:pt x="890673" y="698318"/>
                      </a:lnTo>
                      <a:close/>
                    </a:path>
                  </a:pathLst>
                </a:custGeom>
                <a:solidFill>
                  <a:srgbClr val="6587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3" name="任意多边形 22">
                  <a:extLst>
                    <a:ext uri="{FF2B5EF4-FFF2-40B4-BE49-F238E27FC236}">
                      <a16:creationId xmlns:a16="http://schemas.microsoft.com/office/drawing/2014/main" xmlns="" id="{360B9E6C-4BD1-419B-8DFE-01EE0D335A4E}"/>
                    </a:ext>
                  </a:extLst>
                </p:cNvPr>
                <p:cNvSpPr/>
                <p:nvPr/>
              </p:nvSpPr>
              <p:spPr>
                <a:xfrm rot="16200000" flipV="1">
                  <a:off x="8534025" y="2408392"/>
                  <a:ext cx="871575" cy="879192"/>
                </a:xfrm>
                <a:custGeom>
                  <a:avLst/>
                  <a:gdLst>
                    <a:gd name="connsiteX0" fmla="*/ 871424 w 871424"/>
                    <a:gd name="connsiteY0" fmla="*/ 493707 h 879452"/>
                    <a:gd name="connsiteX1" fmla="*/ 377717 w 871424"/>
                    <a:gd name="connsiteY1" fmla="*/ 0 h 879452"/>
                    <a:gd name="connsiteX2" fmla="*/ 299290 w 871424"/>
                    <a:gd name="connsiteY2" fmla="*/ 86292 h 879452"/>
                    <a:gd name="connsiteX3" fmla="*/ 4439 w 871424"/>
                    <a:gd name="connsiteY3" fmla="*/ 791553 h 879452"/>
                    <a:gd name="connsiteX4" fmla="*/ 0 w 871424"/>
                    <a:gd name="connsiteY4" fmla="*/ 879452 h 879452"/>
                    <a:gd name="connsiteX5" fmla="*/ 700092 w 871424"/>
                    <a:gd name="connsiteY5" fmla="*/ 879452 h 879452"/>
                    <a:gd name="connsiteX6" fmla="*/ 708001 w 871424"/>
                    <a:gd name="connsiteY6" fmla="*/ 800996 h 879452"/>
                    <a:gd name="connsiteX7" fmla="*/ 801797 w 871424"/>
                    <a:gd name="connsiteY7" fmla="*/ 578095 h 879452"/>
                    <a:gd name="connsiteX8" fmla="*/ 871424 w 871424"/>
                    <a:gd name="connsiteY8" fmla="*/ 493707 h 879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424" h="879452">
                      <a:moveTo>
                        <a:pt x="871424" y="493707"/>
                      </a:moveTo>
                      <a:lnTo>
                        <a:pt x="377717" y="0"/>
                      </a:lnTo>
                      <a:lnTo>
                        <a:pt x="299290" y="86292"/>
                      </a:lnTo>
                      <a:cubicBezTo>
                        <a:pt x="137752" y="282031"/>
                        <a:pt x="31500" y="525086"/>
                        <a:pt x="4439" y="791553"/>
                      </a:cubicBezTo>
                      <a:lnTo>
                        <a:pt x="0" y="879452"/>
                      </a:lnTo>
                      <a:lnTo>
                        <a:pt x="700092" y="879452"/>
                      </a:lnTo>
                      <a:lnTo>
                        <a:pt x="708001" y="800996"/>
                      </a:lnTo>
                      <a:cubicBezTo>
                        <a:pt x="724609" y="719836"/>
                        <a:pt x="756988" y="644421"/>
                        <a:pt x="801797" y="578095"/>
                      </a:cubicBezTo>
                      <a:lnTo>
                        <a:pt x="871424" y="493707"/>
                      </a:lnTo>
                      <a:close/>
                    </a:path>
                  </a:pathLst>
                </a:custGeom>
                <a:solidFill>
                  <a:srgbClr val="3B57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4" name="任意多边形 23">
                  <a:extLst>
                    <a:ext uri="{FF2B5EF4-FFF2-40B4-BE49-F238E27FC236}">
                      <a16:creationId xmlns:a16="http://schemas.microsoft.com/office/drawing/2014/main" xmlns="" id="{69B3761B-BC40-4C44-B485-0670B4ABBEC6}"/>
                    </a:ext>
                  </a:extLst>
                </p:cNvPr>
                <p:cNvSpPr/>
                <p:nvPr/>
              </p:nvSpPr>
              <p:spPr>
                <a:xfrm rot="16200000" flipV="1">
                  <a:off x="7588181" y="2405220"/>
                  <a:ext cx="862051" cy="898236"/>
                </a:xfrm>
                <a:custGeom>
                  <a:avLst/>
                  <a:gdLst>
                    <a:gd name="connsiteX0" fmla="*/ 861229 w 861229"/>
                    <a:gd name="connsiteY0" fmla="*/ 404291 h 898628"/>
                    <a:gd name="connsiteX1" fmla="*/ 803459 w 861229"/>
                    <a:gd name="connsiteY1" fmla="*/ 334273 h 898628"/>
                    <a:gd name="connsiteX2" fmla="*/ 709663 w 861229"/>
                    <a:gd name="connsiteY2" fmla="*/ 111372 h 898628"/>
                    <a:gd name="connsiteX3" fmla="*/ 698436 w 861229"/>
                    <a:gd name="connsiteY3" fmla="*/ 0 h 898628"/>
                    <a:gd name="connsiteX4" fmla="*/ 0 w 861229"/>
                    <a:gd name="connsiteY4" fmla="*/ 0 h 898628"/>
                    <a:gd name="connsiteX5" fmla="*/ 6101 w 861229"/>
                    <a:gd name="connsiteY5" fmla="*/ 120815 h 898628"/>
                    <a:gd name="connsiteX6" fmla="*/ 300952 w 861229"/>
                    <a:gd name="connsiteY6" fmla="*/ 826076 h 898628"/>
                    <a:gd name="connsiteX7" fmla="*/ 366892 w 861229"/>
                    <a:gd name="connsiteY7" fmla="*/ 898628 h 898628"/>
                    <a:gd name="connsiteX8" fmla="*/ 861229 w 861229"/>
                    <a:gd name="connsiteY8" fmla="*/ 404291 h 898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1229" h="898628">
                      <a:moveTo>
                        <a:pt x="861229" y="404291"/>
                      </a:moveTo>
                      <a:lnTo>
                        <a:pt x="803459" y="334273"/>
                      </a:lnTo>
                      <a:cubicBezTo>
                        <a:pt x="758650" y="267946"/>
                        <a:pt x="726271" y="192532"/>
                        <a:pt x="709663" y="111372"/>
                      </a:cubicBezTo>
                      <a:lnTo>
                        <a:pt x="698436" y="0"/>
                      </a:lnTo>
                      <a:lnTo>
                        <a:pt x="0" y="0"/>
                      </a:lnTo>
                      <a:lnTo>
                        <a:pt x="6101" y="120815"/>
                      </a:lnTo>
                      <a:cubicBezTo>
                        <a:pt x="33162" y="387282"/>
                        <a:pt x="139414" y="630337"/>
                        <a:pt x="300952" y="826076"/>
                      </a:cubicBezTo>
                      <a:lnTo>
                        <a:pt x="366892" y="898628"/>
                      </a:lnTo>
                      <a:lnTo>
                        <a:pt x="861229" y="404291"/>
                      </a:lnTo>
                      <a:close/>
                    </a:path>
                  </a:pathLst>
                </a:custGeom>
                <a:solidFill>
                  <a:srgbClr val="6587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4" name="矩形 165">
              <a:extLst>
                <a:ext uri="{FF2B5EF4-FFF2-40B4-BE49-F238E27FC236}">
                  <a16:creationId xmlns:a16="http://schemas.microsoft.com/office/drawing/2014/main" xmlns="" id="{7E269B36-39BF-43E0-95FE-E32AFE3BBDF2}"/>
                </a:ext>
              </a:extLst>
            </p:cNvPr>
            <p:cNvSpPr/>
            <p:nvPr/>
          </p:nvSpPr>
          <p:spPr>
            <a:xfrm rot="19628385">
              <a:off x="5635138" y="4764450"/>
              <a:ext cx="384052" cy="2089242"/>
            </a:xfrm>
            <a:custGeom>
              <a:avLst/>
              <a:gdLst>
                <a:gd name="connsiteX0" fmla="*/ 0 w 383453"/>
                <a:gd name="connsiteY0" fmla="*/ 0 h 2033432"/>
                <a:gd name="connsiteX1" fmla="*/ 383453 w 383453"/>
                <a:gd name="connsiteY1" fmla="*/ 0 h 2033432"/>
                <a:gd name="connsiteX2" fmla="*/ 383453 w 383453"/>
                <a:gd name="connsiteY2" fmla="*/ 2033432 h 2033432"/>
                <a:gd name="connsiteX3" fmla="*/ 0 w 383453"/>
                <a:gd name="connsiteY3" fmla="*/ 2033432 h 2033432"/>
                <a:gd name="connsiteX4" fmla="*/ 0 w 383453"/>
                <a:gd name="connsiteY4" fmla="*/ 0 h 2033432"/>
                <a:gd name="connsiteX0" fmla="*/ 0 w 383453"/>
                <a:gd name="connsiteY0" fmla="*/ 0 h 2048319"/>
                <a:gd name="connsiteX1" fmla="*/ 383453 w 383453"/>
                <a:gd name="connsiteY1" fmla="*/ 0 h 2048319"/>
                <a:gd name="connsiteX2" fmla="*/ 383453 w 383453"/>
                <a:gd name="connsiteY2" fmla="*/ 2033432 h 2048319"/>
                <a:gd name="connsiteX3" fmla="*/ 0 w 383453"/>
                <a:gd name="connsiteY3" fmla="*/ 2033432 h 2048319"/>
                <a:gd name="connsiteX4" fmla="*/ 0 w 383453"/>
                <a:gd name="connsiteY4" fmla="*/ 0 h 2048319"/>
                <a:gd name="connsiteX0" fmla="*/ 0 w 383453"/>
                <a:gd name="connsiteY0" fmla="*/ 0 h 2060290"/>
                <a:gd name="connsiteX1" fmla="*/ 383453 w 383453"/>
                <a:gd name="connsiteY1" fmla="*/ 0 h 2060290"/>
                <a:gd name="connsiteX2" fmla="*/ 383453 w 383453"/>
                <a:gd name="connsiteY2" fmla="*/ 2033432 h 2060290"/>
                <a:gd name="connsiteX3" fmla="*/ 0 w 383453"/>
                <a:gd name="connsiteY3" fmla="*/ 2033432 h 2060290"/>
                <a:gd name="connsiteX4" fmla="*/ 0 w 383453"/>
                <a:gd name="connsiteY4" fmla="*/ 0 h 2060290"/>
                <a:gd name="connsiteX0" fmla="*/ 0 w 383453"/>
                <a:gd name="connsiteY0" fmla="*/ 0 h 2075504"/>
                <a:gd name="connsiteX1" fmla="*/ 383453 w 383453"/>
                <a:gd name="connsiteY1" fmla="*/ 0 h 2075504"/>
                <a:gd name="connsiteX2" fmla="*/ 383453 w 383453"/>
                <a:gd name="connsiteY2" fmla="*/ 2033432 h 2075504"/>
                <a:gd name="connsiteX3" fmla="*/ 0 w 383453"/>
                <a:gd name="connsiteY3" fmla="*/ 2033432 h 2075504"/>
                <a:gd name="connsiteX4" fmla="*/ 0 w 383453"/>
                <a:gd name="connsiteY4" fmla="*/ 0 h 2075504"/>
                <a:gd name="connsiteX0" fmla="*/ 0 w 383453"/>
                <a:gd name="connsiteY0" fmla="*/ 0 h 2085394"/>
                <a:gd name="connsiteX1" fmla="*/ 383453 w 383453"/>
                <a:gd name="connsiteY1" fmla="*/ 0 h 2085394"/>
                <a:gd name="connsiteX2" fmla="*/ 383453 w 383453"/>
                <a:gd name="connsiteY2" fmla="*/ 2033432 h 2085394"/>
                <a:gd name="connsiteX3" fmla="*/ 0 w 383453"/>
                <a:gd name="connsiteY3" fmla="*/ 2033432 h 2085394"/>
                <a:gd name="connsiteX4" fmla="*/ 0 w 383453"/>
                <a:gd name="connsiteY4" fmla="*/ 0 h 2085394"/>
                <a:gd name="connsiteX0" fmla="*/ 0 w 383453"/>
                <a:gd name="connsiteY0" fmla="*/ 0 h 2088781"/>
                <a:gd name="connsiteX1" fmla="*/ 383453 w 383453"/>
                <a:gd name="connsiteY1" fmla="*/ 0 h 2088781"/>
                <a:gd name="connsiteX2" fmla="*/ 383453 w 383453"/>
                <a:gd name="connsiteY2" fmla="*/ 2033432 h 2088781"/>
                <a:gd name="connsiteX3" fmla="*/ 0 w 383453"/>
                <a:gd name="connsiteY3" fmla="*/ 2033432 h 2088781"/>
                <a:gd name="connsiteX4" fmla="*/ 0 w 383453"/>
                <a:gd name="connsiteY4" fmla="*/ 0 h 208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53" h="2088781">
                  <a:moveTo>
                    <a:pt x="0" y="0"/>
                  </a:moveTo>
                  <a:lnTo>
                    <a:pt x="383453" y="0"/>
                  </a:lnTo>
                  <a:lnTo>
                    <a:pt x="383453" y="2033432"/>
                  </a:lnTo>
                  <a:cubicBezTo>
                    <a:pt x="351186" y="2109327"/>
                    <a:pt x="58843" y="2105105"/>
                    <a:pt x="0" y="2033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2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196">
            <a:extLst>
              <a:ext uri="{FF2B5EF4-FFF2-40B4-BE49-F238E27FC236}">
                <a16:creationId xmlns:a16="http://schemas.microsoft.com/office/drawing/2014/main" xmlns="" id="{820BB037-8CD3-4940-A4CF-EFF05962C3AC}"/>
              </a:ext>
            </a:extLst>
          </p:cNvPr>
          <p:cNvGrpSpPr>
            <a:grpSpLocks/>
          </p:cNvGrpSpPr>
          <p:nvPr/>
        </p:nvGrpSpPr>
        <p:grpSpPr bwMode="auto">
          <a:xfrm>
            <a:off x="3108302" y="1225570"/>
            <a:ext cx="2665413" cy="992188"/>
            <a:chOff x="4737100" y="1320800"/>
            <a:chExt cx="2665185" cy="992188"/>
          </a:xfrm>
          <a:solidFill>
            <a:srgbClr val="6587A3"/>
          </a:solidFill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E5B93AC6-8AA0-4CFE-A9FF-383620856D63}"/>
                </a:ext>
              </a:extLst>
            </p:cNvPr>
            <p:cNvCxnSpPr/>
            <p:nvPr/>
          </p:nvCxnSpPr>
          <p:spPr>
            <a:xfrm flipV="1">
              <a:off x="4737100" y="1562100"/>
              <a:ext cx="406365" cy="750888"/>
            </a:xfrm>
            <a:prstGeom prst="line">
              <a:avLst/>
            </a:prstGeom>
            <a:grpFill/>
            <a:ln w="15875">
              <a:solidFill>
                <a:srgbClr val="6587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9797C48-C896-484C-939B-CD9CC592F996}"/>
                </a:ext>
              </a:extLst>
            </p:cNvPr>
            <p:cNvCxnSpPr/>
            <p:nvPr/>
          </p:nvCxnSpPr>
          <p:spPr>
            <a:xfrm>
              <a:off x="5156164" y="1562100"/>
              <a:ext cx="1244494" cy="0"/>
            </a:xfrm>
            <a:prstGeom prst="line">
              <a:avLst/>
            </a:prstGeom>
            <a:grpFill/>
            <a:ln w="15875">
              <a:solidFill>
                <a:srgbClr val="6587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52E96F87-0DC3-415F-ABAF-B36B4BA4CA4B}"/>
                </a:ext>
              </a:extLst>
            </p:cNvPr>
            <p:cNvSpPr/>
            <p:nvPr/>
          </p:nvSpPr>
          <p:spPr>
            <a:xfrm>
              <a:off x="5819682" y="1320800"/>
              <a:ext cx="1582603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组合 191">
            <a:extLst>
              <a:ext uri="{FF2B5EF4-FFF2-40B4-BE49-F238E27FC236}">
                <a16:creationId xmlns:a16="http://schemas.microsoft.com/office/drawing/2014/main" xmlns="" id="{192D92F0-46DF-48A7-BB47-A4DE1BF48AD4}"/>
              </a:ext>
            </a:extLst>
          </p:cNvPr>
          <p:cNvGrpSpPr>
            <a:grpSpLocks/>
          </p:cNvGrpSpPr>
          <p:nvPr/>
        </p:nvGrpSpPr>
        <p:grpSpPr bwMode="auto">
          <a:xfrm>
            <a:off x="3886177" y="2390795"/>
            <a:ext cx="2655888" cy="706438"/>
            <a:chOff x="5486400" y="2176687"/>
            <a:chExt cx="2656114" cy="706439"/>
          </a:xfrm>
          <a:solidFill>
            <a:srgbClr val="0070C0"/>
          </a:solidFill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E9623062-B2F1-4A49-9758-1922AB8D4A44}"/>
                </a:ext>
              </a:extLst>
            </p:cNvPr>
            <p:cNvCxnSpPr/>
            <p:nvPr/>
          </p:nvCxnSpPr>
          <p:spPr>
            <a:xfrm flipV="1">
              <a:off x="5486400" y="2413225"/>
              <a:ext cx="482641" cy="469901"/>
            </a:xfrm>
            <a:prstGeom prst="line">
              <a:avLst/>
            </a:prstGeom>
            <a:grpFill/>
            <a:ln w="19050">
              <a:solidFill>
                <a:srgbClr val="3B5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442B3E8F-44BA-4A00-9587-64128141B6E7}"/>
                </a:ext>
              </a:extLst>
            </p:cNvPr>
            <p:cNvCxnSpPr/>
            <p:nvPr/>
          </p:nvCxnSpPr>
          <p:spPr>
            <a:xfrm>
              <a:off x="5969041" y="2425925"/>
              <a:ext cx="1079592" cy="0"/>
            </a:xfrm>
            <a:prstGeom prst="line">
              <a:avLst/>
            </a:prstGeom>
            <a:grpFill/>
            <a:ln w="19050">
              <a:solidFill>
                <a:srgbClr val="3B5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5E044E70-DCA6-4566-B8AD-A241332BAB0F}"/>
                </a:ext>
              </a:extLst>
            </p:cNvPr>
            <p:cNvSpPr/>
            <p:nvPr/>
          </p:nvSpPr>
          <p:spPr>
            <a:xfrm>
              <a:off x="6561229" y="2176687"/>
              <a:ext cx="1581285" cy="508001"/>
            </a:xfrm>
            <a:prstGeom prst="rect">
              <a:avLst/>
            </a:prstGeom>
            <a:solidFill>
              <a:srgbClr val="3B5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1493A313-A4D5-490E-BB90-CC7853C5697C}"/>
              </a:ext>
            </a:extLst>
          </p:cNvPr>
          <p:cNvCxnSpPr/>
          <p:nvPr/>
        </p:nvCxnSpPr>
        <p:spPr bwMode="auto">
          <a:xfrm>
            <a:off x="3883025" y="3514725"/>
            <a:ext cx="381000" cy="479425"/>
          </a:xfrm>
          <a:prstGeom prst="line">
            <a:avLst/>
          </a:prstGeom>
          <a:solidFill>
            <a:srgbClr val="002060"/>
          </a:solidFill>
          <a:ln w="19050">
            <a:solidFill>
              <a:srgbClr val="658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5FBE458C-FDFA-4005-838D-471164924DD3}"/>
              </a:ext>
            </a:extLst>
          </p:cNvPr>
          <p:cNvCxnSpPr/>
          <p:nvPr/>
        </p:nvCxnSpPr>
        <p:spPr bwMode="auto">
          <a:xfrm>
            <a:off x="4264025" y="3994150"/>
            <a:ext cx="1041400" cy="0"/>
          </a:xfrm>
          <a:prstGeom prst="line">
            <a:avLst/>
          </a:prstGeom>
          <a:solidFill>
            <a:srgbClr val="002060"/>
          </a:solidFill>
          <a:ln w="19050">
            <a:solidFill>
              <a:srgbClr val="658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5F8E1AAF-9653-48AB-B0F0-ABD4D7980629}"/>
              </a:ext>
            </a:extLst>
          </p:cNvPr>
          <p:cNvSpPr/>
          <p:nvPr/>
        </p:nvSpPr>
        <p:spPr bwMode="auto">
          <a:xfrm>
            <a:off x="4845050" y="3751263"/>
            <a:ext cx="1581150" cy="506412"/>
          </a:xfrm>
          <a:prstGeom prst="rect">
            <a:avLst/>
          </a:prstGeom>
          <a:solidFill>
            <a:srgbClr val="658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9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6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6397" name="矩形 12"/>
          <p:cNvSpPr>
            <a:spLocks noChangeArrowheads="1"/>
          </p:cNvSpPr>
          <p:nvPr/>
        </p:nvSpPr>
        <p:spPr bwMode="auto">
          <a:xfrm>
            <a:off x="5786438" y="129698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8" name="矩形 13"/>
          <p:cNvSpPr>
            <a:spLocks noChangeArrowheads="1"/>
          </p:cNvSpPr>
          <p:nvPr/>
        </p:nvSpPr>
        <p:spPr bwMode="auto">
          <a:xfrm>
            <a:off x="6429375" y="37973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399" name="矩形 14"/>
          <p:cNvSpPr>
            <a:spLocks noChangeArrowheads="1"/>
          </p:cNvSpPr>
          <p:nvPr/>
        </p:nvSpPr>
        <p:spPr bwMode="auto">
          <a:xfrm>
            <a:off x="6572250" y="24399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099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0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1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2" name="TextBox 12"/>
          <p:cNvSpPr txBox="1">
            <a:spLocks noChangeArrowheads="1"/>
          </p:cNvSpPr>
          <p:nvPr/>
        </p:nvSpPr>
        <p:spPr bwMode="auto">
          <a:xfrm>
            <a:off x="500063" y="500063"/>
            <a:ext cx="1000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4103" name="矩形 20"/>
          <p:cNvSpPr>
            <a:spLocks noChangeArrowheads="1"/>
          </p:cNvSpPr>
          <p:nvPr/>
        </p:nvSpPr>
        <p:spPr bwMode="auto">
          <a:xfrm>
            <a:off x="3992563" y="202088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4104" name="MH_Other_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35250" y="1700213"/>
            <a:ext cx="9461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/>
          <a:lstStyle/>
          <a:p>
            <a:pPr algn="ctr" eaLnBrk="1" hangingPunct="1"/>
            <a:r>
              <a:rPr lang="en-US" altLang="zh-CN" sz="4400">
                <a:solidFill>
                  <a:srgbClr val="3B576D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4400">
              <a:solidFill>
                <a:srgbClr val="3B576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5" name="MH_Other_3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35250" y="2817813"/>
            <a:ext cx="9461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/>
          <a:lstStyle/>
          <a:p>
            <a:pPr algn="ctr" eaLnBrk="1" hangingPunct="1"/>
            <a:r>
              <a:rPr lang="en-US" altLang="zh-CN" sz="4400">
                <a:solidFill>
                  <a:srgbClr val="3B576D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4400">
              <a:solidFill>
                <a:srgbClr val="3B576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6" name="MH_Other_3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35250" y="4037013"/>
            <a:ext cx="9461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/>
          <a:lstStyle/>
          <a:p>
            <a:pPr algn="ctr" eaLnBrk="1" hangingPunct="1"/>
            <a:r>
              <a:rPr lang="en-US" altLang="zh-CN" sz="4400">
                <a:solidFill>
                  <a:srgbClr val="3B576D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4400">
              <a:solidFill>
                <a:srgbClr val="3B576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07" name="组合 5"/>
          <p:cNvGrpSpPr>
            <a:grpSpLocks/>
          </p:cNvGrpSpPr>
          <p:nvPr/>
        </p:nvGrpSpPr>
        <p:grpSpPr bwMode="auto">
          <a:xfrm>
            <a:off x="2808288" y="2511425"/>
            <a:ext cx="4211637" cy="2336800"/>
            <a:chOff x="2952136" y="2512094"/>
            <a:chExt cx="2844000" cy="2336637"/>
          </a:xfrm>
        </p:grpSpPr>
        <p:cxnSp>
          <p:nvCxnSpPr>
            <p:cNvPr id="4110" name="MH_Other_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2952136" y="2512094"/>
              <a:ext cx="2844000" cy="0"/>
            </a:xfrm>
            <a:prstGeom prst="line">
              <a:avLst/>
            </a:prstGeom>
            <a:noFill/>
            <a:ln w="3175">
              <a:solidFill>
                <a:srgbClr val="3B576D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4111" name="MH_Other_4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>
              <a:off x="2952136" y="3629460"/>
              <a:ext cx="2844000" cy="0"/>
            </a:xfrm>
            <a:prstGeom prst="line">
              <a:avLst/>
            </a:prstGeom>
            <a:noFill/>
            <a:ln w="3175">
              <a:solidFill>
                <a:srgbClr val="3B576D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4112" name="MH_Other_4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>
              <a:off x="2952136" y="4848731"/>
              <a:ext cx="2844000" cy="0"/>
            </a:xfrm>
            <a:prstGeom prst="line">
              <a:avLst/>
            </a:prstGeom>
            <a:noFill/>
            <a:ln w="3175">
              <a:solidFill>
                <a:srgbClr val="3B576D"/>
              </a:solidFill>
              <a:prstDash val="sysDash"/>
              <a:round/>
              <a:headEnd/>
              <a:tailEnd/>
            </a:ln>
          </p:spPr>
        </p:cxnSp>
      </p:grpSp>
      <p:sp>
        <p:nvSpPr>
          <p:cNvPr id="4108" name="矩形 20"/>
          <p:cNvSpPr>
            <a:spLocks noChangeArrowheads="1"/>
          </p:cNvSpPr>
          <p:nvPr/>
        </p:nvSpPr>
        <p:spPr bwMode="auto">
          <a:xfrm>
            <a:off x="3995738" y="299720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4109" name="矩形 20"/>
          <p:cNvSpPr>
            <a:spLocks noChangeArrowheads="1"/>
          </p:cNvSpPr>
          <p:nvPr/>
        </p:nvSpPr>
        <p:spPr bwMode="auto">
          <a:xfrm>
            <a:off x="3995738" y="413861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>
            <a:grpSpLocks/>
          </p:cNvGrpSpPr>
          <p:nvPr/>
        </p:nvGrpSpPr>
        <p:grpSpPr bwMode="auto">
          <a:xfrm>
            <a:off x="827088" y="1812925"/>
            <a:ext cx="7466012" cy="3128963"/>
            <a:chOff x="838200" y="1846535"/>
            <a:chExt cx="10515600" cy="4406900"/>
          </a:xfrm>
        </p:grpSpPr>
        <p:sp>
          <p:nvSpPr>
            <p:cNvPr id="8" name="Oval 8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A59CF0E1-27AD-4F34-92F7-C9397034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846535"/>
              <a:ext cx="10515600" cy="4406900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29EAC19D-C021-4F55-ACEB-BCA33992FBCF}"/>
                </a:ext>
              </a:extLst>
            </p:cNvPr>
            <p:cNvSpPr/>
            <p:nvPr/>
          </p:nvSpPr>
          <p:spPr>
            <a:xfrm>
              <a:off x="838200" y="1848772"/>
              <a:ext cx="4979426" cy="440466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992585A8-15A7-474D-8F25-0881561B9E60}"/>
                </a:ext>
              </a:extLst>
            </p:cNvPr>
            <p:cNvSpPr/>
            <p:nvPr/>
          </p:nvSpPr>
          <p:spPr bwMode="auto">
            <a:xfrm>
              <a:off x="840435" y="3315502"/>
              <a:ext cx="4123064" cy="485183"/>
            </a:xfrm>
            <a:prstGeom prst="rect">
              <a:avLst/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矩形 10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DF549CA8-01B1-40F8-BEF8-EF66E75F424B}"/>
                </a:ext>
              </a:extLst>
            </p:cNvPr>
            <p:cNvSpPr/>
            <p:nvPr/>
          </p:nvSpPr>
          <p:spPr bwMode="auto">
            <a:xfrm>
              <a:off x="840435" y="3921422"/>
              <a:ext cx="4123064" cy="485184"/>
            </a:xfrm>
            <a:prstGeom prst="rect">
              <a:avLst/>
            </a:prstGeom>
            <a:solidFill>
              <a:srgbClr val="3B5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4CF2D9A9-7BB1-435E-8DFE-6C5BBBBEFCDC}"/>
                </a:ext>
              </a:extLst>
            </p:cNvPr>
            <p:cNvSpPr/>
            <p:nvPr/>
          </p:nvSpPr>
          <p:spPr bwMode="auto">
            <a:xfrm>
              <a:off x="840435" y="4529579"/>
              <a:ext cx="4123064" cy="485184"/>
            </a:xfrm>
            <a:prstGeom prst="rect">
              <a:avLst/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KSO_Shape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EBE1DF2D-F9DE-4E06-9FC3-2E32881B1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140" y="4017565"/>
              <a:ext cx="252660" cy="310785"/>
            </a:xfrm>
            <a:custGeom>
              <a:avLst/>
              <a:gdLst>
                <a:gd name="T0" fmla="*/ 1505593 w 3702"/>
                <a:gd name="T1" fmla="*/ 281382 h 4536"/>
                <a:gd name="T2" fmla="*/ 1477447 w 3702"/>
                <a:gd name="T3" fmla="*/ 213347 h 4536"/>
                <a:gd name="T4" fmla="*/ 1428297 w 3702"/>
                <a:gd name="T5" fmla="*/ 162950 h 4536"/>
                <a:gd name="T6" fmla="*/ 1290508 w 3702"/>
                <a:gd name="T7" fmla="*/ 92394 h 4536"/>
                <a:gd name="T8" fmla="*/ 1062401 w 3702"/>
                <a:gd name="T9" fmla="*/ 31078 h 4536"/>
                <a:gd name="T10" fmla="*/ 777582 w 3702"/>
                <a:gd name="T11" fmla="*/ 0 h 4536"/>
                <a:gd name="T12" fmla="*/ 527630 w 3702"/>
                <a:gd name="T13" fmla="*/ 24358 h 4536"/>
                <a:gd name="T14" fmla="*/ 284399 w 3702"/>
                <a:gd name="T15" fmla="*/ 84415 h 4536"/>
                <a:gd name="T16" fmla="*/ 141569 w 3702"/>
                <a:gd name="T17" fmla="*/ 152870 h 4536"/>
                <a:gd name="T18" fmla="*/ 82757 w 3702"/>
                <a:gd name="T19" fmla="*/ 205787 h 4536"/>
                <a:gd name="T20" fmla="*/ 51251 w 3702"/>
                <a:gd name="T21" fmla="*/ 271303 h 4536"/>
                <a:gd name="T22" fmla="*/ 130647 w 3702"/>
                <a:gd name="T23" fmla="*/ 1803786 h 4536"/>
                <a:gd name="T24" fmla="*/ 144090 w 3702"/>
                <a:gd name="T25" fmla="*/ 1850403 h 4536"/>
                <a:gd name="T26" fmla="*/ 180217 w 3702"/>
                <a:gd name="T27" fmla="*/ 1889041 h 4536"/>
                <a:gd name="T28" fmla="*/ 257934 w 3702"/>
                <a:gd name="T29" fmla="*/ 1903320 h 4536"/>
                <a:gd name="T30" fmla="*/ 318846 w 3702"/>
                <a:gd name="T31" fmla="*/ 1868462 h 4536"/>
                <a:gd name="T32" fmla="*/ 340271 w 3702"/>
                <a:gd name="T33" fmla="*/ 1829405 h 4536"/>
                <a:gd name="T34" fmla="*/ 1209431 w 3702"/>
                <a:gd name="T35" fmla="*/ 1664355 h 4536"/>
                <a:gd name="T36" fmla="*/ 1214892 w 3702"/>
                <a:gd name="T37" fmla="*/ 1829405 h 4536"/>
                <a:gd name="T38" fmla="*/ 1235477 w 3702"/>
                <a:gd name="T39" fmla="*/ 1868462 h 4536"/>
                <a:gd name="T40" fmla="*/ 1296809 w 3702"/>
                <a:gd name="T41" fmla="*/ 1903320 h 4536"/>
                <a:gd name="T42" fmla="*/ 1374946 w 3702"/>
                <a:gd name="T43" fmla="*/ 1889041 h 4536"/>
                <a:gd name="T44" fmla="*/ 1410653 w 3702"/>
                <a:gd name="T45" fmla="*/ 1850403 h 4536"/>
                <a:gd name="T46" fmla="*/ 1424516 w 3702"/>
                <a:gd name="T47" fmla="*/ 1803786 h 4536"/>
                <a:gd name="T48" fmla="*/ 1097268 w 3702"/>
                <a:gd name="T49" fmla="*/ 146991 h 4536"/>
                <a:gd name="T50" fmla="*/ 1129195 w 3702"/>
                <a:gd name="T51" fmla="*/ 158330 h 4536"/>
                <a:gd name="T52" fmla="*/ 1144318 w 3702"/>
                <a:gd name="T53" fmla="*/ 189828 h 4536"/>
                <a:gd name="T54" fmla="*/ 1135496 w 3702"/>
                <a:gd name="T55" fmla="*/ 223006 h 4536"/>
                <a:gd name="T56" fmla="*/ 1103149 w 3702"/>
                <a:gd name="T57" fmla="*/ 241065 h 4536"/>
                <a:gd name="T58" fmla="*/ 432690 w 3702"/>
                <a:gd name="T59" fmla="*/ 235185 h 4536"/>
                <a:gd name="T60" fmla="*/ 411686 w 3702"/>
                <a:gd name="T61" fmla="*/ 207467 h 4536"/>
                <a:gd name="T62" fmla="*/ 414626 w 3702"/>
                <a:gd name="T63" fmla="*/ 172609 h 4536"/>
                <a:gd name="T64" fmla="*/ 441512 w 3702"/>
                <a:gd name="T65" fmla="*/ 149091 h 4536"/>
                <a:gd name="T66" fmla="*/ 197021 w 3702"/>
                <a:gd name="T67" fmla="*/ 412414 h 4536"/>
                <a:gd name="T68" fmla="*/ 225167 w 3702"/>
                <a:gd name="T69" fmla="*/ 354458 h 4536"/>
                <a:gd name="T70" fmla="*/ 1266983 w 3702"/>
                <a:gd name="T71" fmla="*/ 336399 h 4536"/>
                <a:gd name="T72" fmla="*/ 1329156 w 3702"/>
                <a:gd name="T73" fmla="*/ 354458 h 4536"/>
                <a:gd name="T74" fmla="*/ 1357302 w 3702"/>
                <a:gd name="T75" fmla="*/ 412414 h 4536"/>
                <a:gd name="T76" fmla="*/ 1416954 w 3702"/>
                <a:gd name="T77" fmla="*/ 880265 h 4536"/>
                <a:gd name="T78" fmla="*/ 1382927 w 3702"/>
                <a:gd name="T79" fmla="*/ 920162 h 4536"/>
                <a:gd name="T80" fmla="*/ 171816 w 3702"/>
                <a:gd name="T81" fmla="*/ 920162 h 4536"/>
                <a:gd name="T82" fmla="*/ 137789 w 3702"/>
                <a:gd name="T83" fmla="*/ 880265 h 4536"/>
                <a:gd name="T84" fmla="*/ 374298 w 3702"/>
                <a:gd name="T85" fmla="*/ 1343495 h 4536"/>
                <a:gd name="T86" fmla="*/ 361695 w 3702"/>
                <a:gd name="T87" fmla="*/ 1374153 h 4536"/>
                <a:gd name="T88" fmla="*/ 330609 w 3702"/>
                <a:gd name="T89" fmla="*/ 1386753 h 4536"/>
                <a:gd name="T90" fmla="*/ 129387 w 3702"/>
                <a:gd name="T91" fmla="*/ 1379193 h 4536"/>
                <a:gd name="T92" fmla="*/ 110903 w 3702"/>
                <a:gd name="T93" fmla="*/ 1351895 h 4536"/>
                <a:gd name="T94" fmla="*/ 113424 w 3702"/>
                <a:gd name="T95" fmla="*/ 1251101 h 4536"/>
                <a:gd name="T96" fmla="*/ 136528 w 3702"/>
                <a:gd name="T97" fmla="*/ 1228003 h 4536"/>
                <a:gd name="T98" fmla="*/ 339430 w 3702"/>
                <a:gd name="T99" fmla="*/ 1225063 h 4536"/>
                <a:gd name="T100" fmla="*/ 367156 w 3702"/>
                <a:gd name="T101" fmla="*/ 1243542 h 4536"/>
                <a:gd name="T102" fmla="*/ 1444680 w 3702"/>
                <a:gd name="T103" fmla="*/ 1343495 h 4536"/>
                <a:gd name="T104" fmla="*/ 1434598 w 3702"/>
                <a:gd name="T105" fmla="*/ 1370794 h 4536"/>
                <a:gd name="T106" fmla="*/ 1405612 w 3702"/>
                <a:gd name="T107" fmla="*/ 1386753 h 4536"/>
                <a:gd name="T108" fmla="*/ 1203130 w 3702"/>
                <a:gd name="T109" fmla="*/ 1381713 h 4536"/>
                <a:gd name="T110" fmla="*/ 1182126 w 3702"/>
                <a:gd name="T111" fmla="*/ 1356095 h 4536"/>
                <a:gd name="T112" fmla="*/ 1182126 w 3702"/>
                <a:gd name="T113" fmla="*/ 1255301 h 4536"/>
                <a:gd name="T114" fmla="*/ 1203130 w 3702"/>
                <a:gd name="T115" fmla="*/ 1229683 h 4536"/>
                <a:gd name="T116" fmla="*/ 1405612 w 3702"/>
                <a:gd name="T117" fmla="*/ 1224643 h 4536"/>
                <a:gd name="T118" fmla="*/ 1434598 w 3702"/>
                <a:gd name="T119" fmla="*/ 1240182 h 4536"/>
                <a:gd name="T120" fmla="*/ 1444680 w 3702"/>
                <a:gd name="T121" fmla="*/ 1343495 h 4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702" h="4536">
                  <a:moveTo>
                    <a:pt x="1832" y="0"/>
                  </a:moveTo>
                  <a:lnTo>
                    <a:pt x="1832" y="0"/>
                  </a:lnTo>
                  <a:lnTo>
                    <a:pt x="1851" y="0"/>
                  </a:lnTo>
                  <a:lnTo>
                    <a:pt x="1869" y="0"/>
                  </a:lnTo>
                  <a:lnTo>
                    <a:pt x="1832" y="0"/>
                  </a:lnTo>
                  <a:close/>
                  <a:moveTo>
                    <a:pt x="3584" y="670"/>
                  </a:moveTo>
                  <a:lnTo>
                    <a:pt x="3584" y="670"/>
                  </a:lnTo>
                  <a:lnTo>
                    <a:pt x="3579" y="646"/>
                  </a:lnTo>
                  <a:lnTo>
                    <a:pt x="3573" y="624"/>
                  </a:lnTo>
                  <a:lnTo>
                    <a:pt x="3566" y="604"/>
                  </a:lnTo>
                  <a:lnTo>
                    <a:pt x="3558" y="583"/>
                  </a:lnTo>
                  <a:lnTo>
                    <a:pt x="3549" y="563"/>
                  </a:lnTo>
                  <a:lnTo>
                    <a:pt x="3539" y="544"/>
                  </a:lnTo>
                  <a:lnTo>
                    <a:pt x="3528" y="526"/>
                  </a:lnTo>
                  <a:lnTo>
                    <a:pt x="3517" y="508"/>
                  </a:lnTo>
                  <a:lnTo>
                    <a:pt x="3504" y="490"/>
                  </a:lnTo>
                  <a:lnTo>
                    <a:pt x="3492" y="475"/>
                  </a:lnTo>
                  <a:lnTo>
                    <a:pt x="3478" y="459"/>
                  </a:lnTo>
                  <a:lnTo>
                    <a:pt x="3463" y="444"/>
                  </a:lnTo>
                  <a:lnTo>
                    <a:pt x="3448" y="429"/>
                  </a:lnTo>
                  <a:lnTo>
                    <a:pt x="3433" y="415"/>
                  </a:lnTo>
                  <a:lnTo>
                    <a:pt x="3416" y="401"/>
                  </a:lnTo>
                  <a:lnTo>
                    <a:pt x="3400" y="388"/>
                  </a:lnTo>
                  <a:lnTo>
                    <a:pt x="3363" y="364"/>
                  </a:lnTo>
                  <a:lnTo>
                    <a:pt x="3326" y="340"/>
                  </a:lnTo>
                  <a:lnTo>
                    <a:pt x="3286" y="318"/>
                  </a:lnTo>
                  <a:lnTo>
                    <a:pt x="3246" y="297"/>
                  </a:lnTo>
                  <a:lnTo>
                    <a:pt x="3204" y="277"/>
                  </a:lnTo>
                  <a:lnTo>
                    <a:pt x="3161" y="257"/>
                  </a:lnTo>
                  <a:lnTo>
                    <a:pt x="3072" y="220"/>
                  </a:lnTo>
                  <a:lnTo>
                    <a:pt x="3024" y="201"/>
                  </a:lnTo>
                  <a:lnTo>
                    <a:pt x="2969" y="183"/>
                  </a:lnTo>
                  <a:lnTo>
                    <a:pt x="2907" y="163"/>
                  </a:lnTo>
                  <a:lnTo>
                    <a:pt x="2840" y="144"/>
                  </a:lnTo>
                  <a:lnTo>
                    <a:pt x="2768" y="125"/>
                  </a:lnTo>
                  <a:lnTo>
                    <a:pt x="2692" y="108"/>
                  </a:lnTo>
                  <a:lnTo>
                    <a:pt x="2612" y="90"/>
                  </a:lnTo>
                  <a:lnTo>
                    <a:pt x="2529" y="74"/>
                  </a:lnTo>
                  <a:lnTo>
                    <a:pt x="2444" y="58"/>
                  </a:lnTo>
                  <a:lnTo>
                    <a:pt x="2359" y="45"/>
                  </a:lnTo>
                  <a:lnTo>
                    <a:pt x="2272" y="33"/>
                  </a:lnTo>
                  <a:lnTo>
                    <a:pt x="2185" y="22"/>
                  </a:lnTo>
                  <a:lnTo>
                    <a:pt x="2098" y="13"/>
                  </a:lnTo>
                  <a:lnTo>
                    <a:pt x="2014" y="7"/>
                  </a:lnTo>
                  <a:lnTo>
                    <a:pt x="1931" y="2"/>
                  </a:lnTo>
                  <a:lnTo>
                    <a:pt x="1851" y="0"/>
                  </a:lnTo>
                  <a:lnTo>
                    <a:pt x="1771" y="2"/>
                  </a:lnTo>
                  <a:lnTo>
                    <a:pt x="1688" y="7"/>
                  </a:lnTo>
                  <a:lnTo>
                    <a:pt x="1603" y="13"/>
                  </a:lnTo>
                  <a:lnTo>
                    <a:pt x="1517" y="22"/>
                  </a:lnTo>
                  <a:lnTo>
                    <a:pt x="1430" y="33"/>
                  </a:lnTo>
                  <a:lnTo>
                    <a:pt x="1343" y="45"/>
                  </a:lnTo>
                  <a:lnTo>
                    <a:pt x="1256" y="58"/>
                  </a:lnTo>
                  <a:lnTo>
                    <a:pt x="1172" y="74"/>
                  </a:lnTo>
                  <a:lnTo>
                    <a:pt x="1089" y="90"/>
                  </a:lnTo>
                  <a:lnTo>
                    <a:pt x="1009" y="108"/>
                  </a:lnTo>
                  <a:lnTo>
                    <a:pt x="933" y="125"/>
                  </a:lnTo>
                  <a:lnTo>
                    <a:pt x="861" y="144"/>
                  </a:lnTo>
                  <a:lnTo>
                    <a:pt x="794" y="163"/>
                  </a:lnTo>
                  <a:lnTo>
                    <a:pt x="732" y="183"/>
                  </a:lnTo>
                  <a:lnTo>
                    <a:pt x="677" y="201"/>
                  </a:lnTo>
                  <a:lnTo>
                    <a:pt x="630" y="220"/>
                  </a:lnTo>
                  <a:lnTo>
                    <a:pt x="541" y="257"/>
                  </a:lnTo>
                  <a:lnTo>
                    <a:pt x="497" y="277"/>
                  </a:lnTo>
                  <a:lnTo>
                    <a:pt x="455" y="297"/>
                  </a:lnTo>
                  <a:lnTo>
                    <a:pt x="414" y="318"/>
                  </a:lnTo>
                  <a:lnTo>
                    <a:pt x="375" y="340"/>
                  </a:lnTo>
                  <a:lnTo>
                    <a:pt x="337" y="364"/>
                  </a:lnTo>
                  <a:lnTo>
                    <a:pt x="302" y="388"/>
                  </a:lnTo>
                  <a:lnTo>
                    <a:pt x="285" y="401"/>
                  </a:lnTo>
                  <a:lnTo>
                    <a:pt x="268" y="416"/>
                  </a:lnTo>
                  <a:lnTo>
                    <a:pt x="253" y="429"/>
                  </a:lnTo>
                  <a:lnTo>
                    <a:pt x="237" y="444"/>
                  </a:lnTo>
                  <a:lnTo>
                    <a:pt x="223" y="459"/>
                  </a:lnTo>
                  <a:lnTo>
                    <a:pt x="210" y="475"/>
                  </a:lnTo>
                  <a:lnTo>
                    <a:pt x="197" y="490"/>
                  </a:lnTo>
                  <a:lnTo>
                    <a:pt x="185" y="508"/>
                  </a:lnTo>
                  <a:lnTo>
                    <a:pt x="173" y="526"/>
                  </a:lnTo>
                  <a:lnTo>
                    <a:pt x="163" y="544"/>
                  </a:lnTo>
                  <a:lnTo>
                    <a:pt x="153" y="563"/>
                  </a:lnTo>
                  <a:lnTo>
                    <a:pt x="144" y="583"/>
                  </a:lnTo>
                  <a:lnTo>
                    <a:pt x="135" y="604"/>
                  </a:lnTo>
                  <a:lnTo>
                    <a:pt x="129" y="624"/>
                  </a:lnTo>
                  <a:lnTo>
                    <a:pt x="122" y="646"/>
                  </a:lnTo>
                  <a:lnTo>
                    <a:pt x="116" y="670"/>
                  </a:lnTo>
                  <a:lnTo>
                    <a:pt x="0" y="2054"/>
                  </a:lnTo>
                  <a:lnTo>
                    <a:pt x="0" y="3963"/>
                  </a:lnTo>
                  <a:lnTo>
                    <a:pt x="310" y="3963"/>
                  </a:lnTo>
                  <a:lnTo>
                    <a:pt x="310" y="4262"/>
                  </a:lnTo>
                  <a:lnTo>
                    <a:pt x="310" y="4279"/>
                  </a:lnTo>
                  <a:lnTo>
                    <a:pt x="311" y="4295"/>
                  </a:lnTo>
                  <a:lnTo>
                    <a:pt x="313" y="4311"/>
                  </a:lnTo>
                  <a:lnTo>
                    <a:pt x="315" y="4326"/>
                  </a:lnTo>
                  <a:lnTo>
                    <a:pt x="319" y="4342"/>
                  </a:lnTo>
                  <a:lnTo>
                    <a:pt x="322" y="4356"/>
                  </a:lnTo>
                  <a:lnTo>
                    <a:pt x="326" y="4369"/>
                  </a:lnTo>
                  <a:lnTo>
                    <a:pt x="332" y="4382"/>
                  </a:lnTo>
                  <a:lnTo>
                    <a:pt x="337" y="4394"/>
                  </a:lnTo>
                  <a:lnTo>
                    <a:pt x="343" y="4406"/>
                  </a:lnTo>
                  <a:lnTo>
                    <a:pt x="350" y="4418"/>
                  </a:lnTo>
                  <a:lnTo>
                    <a:pt x="357" y="4429"/>
                  </a:lnTo>
                  <a:lnTo>
                    <a:pt x="365" y="4439"/>
                  </a:lnTo>
                  <a:lnTo>
                    <a:pt x="373" y="4449"/>
                  </a:lnTo>
                  <a:lnTo>
                    <a:pt x="381" y="4459"/>
                  </a:lnTo>
                  <a:lnTo>
                    <a:pt x="390" y="4468"/>
                  </a:lnTo>
                  <a:lnTo>
                    <a:pt x="409" y="4483"/>
                  </a:lnTo>
                  <a:lnTo>
                    <a:pt x="429" y="4498"/>
                  </a:lnTo>
                  <a:lnTo>
                    <a:pt x="450" y="4510"/>
                  </a:lnTo>
                  <a:lnTo>
                    <a:pt x="472" y="4519"/>
                  </a:lnTo>
                  <a:lnTo>
                    <a:pt x="495" y="4526"/>
                  </a:lnTo>
                  <a:lnTo>
                    <a:pt x="519" y="4532"/>
                  </a:lnTo>
                  <a:lnTo>
                    <a:pt x="542" y="4535"/>
                  </a:lnTo>
                  <a:lnTo>
                    <a:pt x="566" y="4536"/>
                  </a:lnTo>
                  <a:lnTo>
                    <a:pt x="590" y="4535"/>
                  </a:lnTo>
                  <a:lnTo>
                    <a:pt x="614" y="4532"/>
                  </a:lnTo>
                  <a:lnTo>
                    <a:pt x="637" y="4526"/>
                  </a:lnTo>
                  <a:lnTo>
                    <a:pt x="661" y="4519"/>
                  </a:lnTo>
                  <a:lnTo>
                    <a:pt x="683" y="4510"/>
                  </a:lnTo>
                  <a:lnTo>
                    <a:pt x="703" y="4498"/>
                  </a:lnTo>
                  <a:lnTo>
                    <a:pt x="723" y="4483"/>
                  </a:lnTo>
                  <a:lnTo>
                    <a:pt x="743" y="4468"/>
                  </a:lnTo>
                  <a:lnTo>
                    <a:pt x="752" y="4459"/>
                  </a:lnTo>
                  <a:lnTo>
                    <a:pt x="759" y="4449"/>
                  </a:lnTo>
                  <a:lnTo>
                    <a:pt x="768" y="4439"/>
                  </a:lnTo>
                  <a:lnTo>
                    <a:pt x="775" y="4429"/>
                  </a:lnTo>
                  <a:lnTo>
                    <a:pt x="783" y="4418"/>
                  </a:lnTo>
                  <a:lnTo>
                    <a:pt x="789" y="4406"/>
                  </a:lnTo>
                  <a:lnTo>
                    <a:pt x="795" y="4394"/>
                  </a:lnTo>
                  <a:lnTo>
                    <a:pt x="800" y="4382"/>
                  </a:lnTo>
                  <a:lnTo>
                    <a:pt x="806" y="4369"/>
                  </a:lnTo>
                  <a:lnTo>
                    <a:pt x="810" y="4356"/>
                  </a:lnTo>
                  <a:lnTo>
                    <a:pt x="813" y="4342"/>
                  </a:lnTo>
                  <a:lnTo>
                    <a:pt x="817" y="4326"/>
                  </a:lnTo>
                  <a:lnTo>
                    <a:pt x="820" y="4311"/>
                  </a:lnTo>
                  <a:lnTo>
                    <a:pt x="821" y="4295"/>
                  </a:lnTo>
                  <a:lnTo>
                    <a:pt x="822" y="4279"/>
                  </a:lnTo>
                  <a:lnTo>
                    <a:pt x="822" y="4262"/>
                  </a:lnTo>
                  <a:lnTo>
                    <a:pt x="822" y="3963"/>
                  </a:lnTo>
                  <a:lnTo>
                    <a:pt x="2879" y="3963"/>
                  </a:lnTo>
                  <a:lnTo>
                    <a:pt x="2879" y="4262"/>
                  </a:lnTo>
                  <a:lnTo>
                    <a:pt x="2879" y="4279"/>
                  </a:lnTo>
                  <a:lnTo>
                    <a:pt x="2880" y="4295"/>
                  </a:lnTo>
                  <a:lnTo>
                    <a:pt x="2882" y="4311"/>
                  </a:lnTo>
                  <a:lnTo>
                    <a:pt x="2884" y="4326"/>
                  </a:lnTo>
                  <a:lnTo>
                    <a:pt x="2887" y="4342"/>
                  </a:lnTo>
                  <a:lnTo>
                    <a:pt x="2892" y="4356"/>
                  </a:lnTo>
                  <a:lnTo>
                    <a:pt x="2896" y="4369"/>
                  </a:lnTo>
                  <a:lnTo>
                    <a:pt x="2901" y="4382"/>
                  </a:lnTo>
                  <a:lnTo>
                    <a:pt x="2906" y="4394"/>
                  </a:lnTo>
                  <a:lnTo>
                    <a:pt x="2913" y="4406"/>
                  </a:lnTo>
                  <a:lnTo>
                    <a:pt x="2919" y="4418"/>
                  </a:lnTo>
                  <a:lnTo>
                    <a:pt x="2926" y="4429"/>
                  </a:lnTo>
                  <a:lnTo>
                    <a:pt x="2934" y="4439"/>
                  </a:lnTo>
                  <a:lnTo>
                    <a:pt x="2941" y="4449"/>
                  </a:lnTo>
                  <a:lnTo>
                    <a:pt x="2950" y="4459"/>
                  </a:lnTo>
                  <a:lnTo>
                    <a:pt x="2959" y="4468"/>
                  </a:lnTo>
                  <a:lnTo>
                    <a:pt x="2978" y="4483"/>
                  </a:lnTo>
                  <a:lnTo>
                    <a:pt x="2997" y="4498"/>
                  </a:lnTo>
                  <a:lnTo>
                    <a:pt x="3019" y="4510"/>
                  </a:lnTo>
                  <a:lnTo>
                    <a:pt x="3041" y="4519"/>
                  </a:lnTo>
                  <a:lnTo>
                    <a:pt x="3064" y="4526"/>
                  </a:lnTo>
                  <a:lnTo>
                    <a:pt x="3087" y="4532"/>
                  </a:lnTo>
                  <a:lnTo>
                    <a:pt x="3112" y="4535"/>
                  </a:lnTo>
                  <a:lnTo>
                    <a:pt x="3135" y="4536"/>
                  </a:lnTo>
                  <a:lnTo>
                    <a:pt x="3159" y="4535"/>
                  </a:lnTo>
                  <a:lnTo>
                    <a:pt x="3183" y="4532"/>
                  </a:lnTo>
                  <a:lnTo>
                    <a:pt x="3206" y="4526"/>
                  </a:lnTo>
                  <a:lnTo>
                    <a:pt x="3229" y="4519"/>
                  </a:lnTo>
                  <a:lnTo>
                    <a:pt x="3251" y="4510"/>
                  </a:lnTo>
                  <a:lnTo>
                    <a:pt x="3273" y="4498"/>
                  </a:lnTo>
                  <a:lnTo>
                    <a:pt x="3293" y="4483"/>
                  </a:lnTo>
                  <a:lnTo>
                    <a:pt x="3312" y="4468"/>
                  </a:lnTo>
                  <a:lnTo>
                    <a:pt x="3320" y="4459"/>
                  </a:lnTo>
                  <a:lnTo>
                    <a:pt x="3329" y="4449"/>
                  </a:lnTo>
                  <a:lnTo>
                    <a:pt x="3337" y="4439"/>
                  </a:lnTo>
                  <a:lnTo>
                    <a:pt x="3345" y="4429"/>
                  </a:lnTo>
                  <a:lnTo>
                    <a:pt x="3351" y="4418"/>
                  </a:lnTo>
                  <a:lnTo>
                    <a:pt x="3358" y="4406"/>
                  </a:lnTo>
                  <a:lnTo>
                    <a:pt x="3364" y="4394"/>
                  </a:lnTo>
                  <a:lnTo>
                    <a:pt x="3370" y="4382"/>
                  </a:lnTo>
                  <a:lnTo>
                    <a:pt x="3374" y="4369"/>
                  </a:lnTo>
                  <a:lnTo>
                    <a:pt x="3379" y="4356"/>
                  </a:lnTo>
                  <a:lnTo>
                    <a:pt x="3383" y="4342"/>
                  </a:lnTo>
                  <a:lnTo>
                    <a:pt x="3386" y="4326"/>
                  </a:lnTo>
                  <a:lnTo>
                    <a:pt x="3389" y="4311"/>
                  </a:lnTo>
                  <a:lnTo>
                    <a:pt x="3391" y="4295"/>
                  </a:lnTo>
                  <a:lnTo>
                    <a:pt x="3392" y="4279"/>
                  </a:lnTo>
                  <a:lnTo>
                    <a:pt x="3392" y="4262"/>
                  </a:lnTo>
                  <a:lnTo>
                    <a:pt x="3392" y="3963"/>
                  </a:lnTo>
                  <a:lnTo>
                    <a:pt x="3702" y="3963"/>
                  </a:lnTo>
                  <a:lnTo>
                    <a:pt x="3702" y="2054"/>
                  </a:lnTo>
                  <a:lnTo>
                    <a:pt x="3584" y="670"/>
                  </a:lnTo>
                  <a:close/>
                  <a:moveTo>
                    <a:pt x="1089" y="350"/>
                  </a:moveTo>
                  <a:lnTo>
                    <a:pt x="2612" y="350"/>
                  </a:lnTo>
                  <a:lnTo>
                    <a:pt x="2626" y="350"/>
                  </a:lnTo>
                  <a:lnTo>
                    <a:pt x="2638" y="352"/>
                  </a:lnTo>
                  <a:lnTo>
                    <a:pt x="2650" y="355"/>
                  </a:lnTo>
                  <a:lnTo>
                    <a:pt x="2661" y="360"/>
                  </a:lnTo>
                  <a:lnTo>
                    <a:pt x="2671" y="364"/>
                  </a:lnTo>
                  <a:lnTo>
                    <a:pt x="2681" y="371"/>
                  </a:lnTo>
                  <a:lnTo>
                    <a:pt x="2688" y="377"/>
                  </a:lnTo>
                  <a:lnTo>
                    <a:pt x="2696" y="385"/>
                  </a:lnTo>
                  <a:lnTo>
                    <a:pt x="2703" y="393"/>
                  </a:lnTo>
                  <a:lnTo>
                    <a:pt x="2708" y="401"/>
                  </a:lnTo>
                  <a:lnTo>
                    <a:pt x="2714" y="411"/>
                  </a:lnTo>
                  <a:lnTo>
                    <a:pt x="2717" y="421"/>
                  </a:lnTo>
                  <a:lnTo>
                    <a:pt x="2720" y="431"/>
                  </a:lnTo>
                  <a:lnTo>
                    <a:pt x="2723" y="441"/>
                  </a:lnTo>
                  <a:lnTo>
                    <a:pt x="2724" y="452"/>
                  </a:lnTo>
                  <a:lnTo>
                    <a:pt x="2725" y="462"/>
                  </a:lnTo>
                  <a:lnTo>
                    <a:pt x="2724" y="473"/>
                  </a:lnTo>
                  <a:lnTo>
                    <a:pt x="2723" y="483"/>
                  </a:lnTo>
                  <a:lnTo>
                    <a:pt x="2720" y="494"/>
                  </a:lnTo>
                  <a:lnTo>
                    <a:pt x="2717" y="504"/>
                  </a:lnTo>
                  <a:lnTo>
                    <a:pt x="2714" y="513"/>
                  </a:lnTo>
                  <a:lnTo>
                    <a:pt x="2708" y="522"/>
                  </a:lnTo>
                  <a:lnTo>
                    <a:pt x="2703" y="531"/>
                  </a:lnTo>
                  <a:lnTo>
                    <a:pt x="2696" y="540"/>
                  </a:lnTo>
                  <a:lnTo>
                    <a:pt x="2688" y="546"/>
                  </a:lnTo>
                  <a:lnTo>
                    <a:pt x="2681" y="554"/>
                  </a:lnTo>
                  <a:lnTo>
                    <a:pt x="2671" y="560"/>
                  </a:lnTo>
                  <a:lnTo>
                    <a:pt x="2661" y="565"/>
                  </a:lnTo>
                  <a:lnTo>
                    <a:pt x="2650" y="568"/>
                  </a:lnTo>
                  <a:lnTo>
                    <a:pt x="2638" y="572"/>
                  </a:lnTo>
                  <a:lnTo>
                    <a:pt x="2626" y="574"/>
                  </a:lnTo>
                  <a:lnTo>
                    <a:pt x="2612" y="575"/>
                  </a:lnTo>
                  <a:lnTo>
                    <a:pt x="1089" y="575"/>
                  </a:lnTo>
                  <a:lnTo>
                    <a:pt x="1075" y="574"/>
                  </a:lnTo>
                  <a:lnTo>
                    <a:pt x="1063" y="572"/>
                  </a:lnTo>
                  <a:lnTo>
                    <a:pt x="1051" y="568"/>
                  </a:lnTo>
                  <a:lnTo>
                    <a:pt x="1040" y="565"/>
                  </a:lnTo>
                  <a:lnTo>
                    <a:pt x="1030" y="560"/>
                  </a:lnTo>
                  <a:lnTo>
                    <a:pt x="1020" y="554"/>
                  </a:lnTo>
                  <a:lnTo>
                    <a:pt x="1012" y="546"/>
                  </a:lnTo>
                  <a:lnTo>
                    <a:pt x="1005" y="540"/>
                  </a:lnTo>
                  <a:lnTo>
                    <a:pt x="998" y="531"/>
                  </a:lnTo>
                  <a:lnTo>
                    <a:pt x="992" y="522"/>
                  </a:lnTo>
                  <a:lnTo>
                    <a:pt x="987" y="513"/>
                  </a:lnTo>
                  <a:lnTo>
                    <a:pt x="984" y="504"/>
                  </a:lnTo>
                  <a:lnTo>
                    <a:pt x="980" y="494"/>
                  </a:lnTo>
                  <a:lnTo>
                    <a:pt x="978" y="483"/>
                  </a:lnTo>
                  <a:lnTo>
                    <a:pt x="977" y="473"/>
                  </a:lnTo>
                  <a:lnTo>
                    <a:pt x="976" y="462"/>
                  </a:lnTo>
                  <a:lnTo>
                    <a:pt x="977" y="452"/>
                  </a:lnTo>
                  <a:lnTo>
                    <a:pt x="978" y="441"/>
                  </a:lnTo>
                  <a:lnTo>
                    <a:pt x="980" y="431"/>
                  </a:lnTo>
                  <a:lnTo>
                    <a:pt x="984" y="421"/>
                  </a:lnTo>
                  <a:lnTo>
                    <a:pt x="987" y="411"/>
                  </a:lnTo>
                  <a:lnTo>
                    <a:pt x="992" y="401"/>
                  </a:lnTo>
                  <a:lnTo>
                    <a:pt x="998" y="393"/>
                  </a:lnTo>
                  <a:lnTo>
                    <a:pt x="1005" y="385"/>
                  </a:lnTo>
                  <a:lnTo>
                    <a:pt x="1012" y="377"/>
                  </a:lnTo>
                  <a:lnTo>
                    <a:pt x="1020" y="371"/>
                  </a:lnTo>
                  <a:lnTo>
                    <a:pt x="1030" y="364"/>
                  </a:lnTo>
                  <a:lnTo>
                    <a:pt x="1040" y="360"/>
                  </a:lnTo>
                  <a:lnTo>
                    <a:pt x="1051" y="355"/>
                  </a:lnTo>
                  <a:lnTo>
                    <a:pt x="1063" y="352"/>
                  </a:lnTo>
                  <a:lnTo>
                    <a:pt x="1075" y="350"/>
                  </a:lnTo>
                  <a:lnTo>
                    <a:pt x="1089" y="350"/>
                  </a:lnTo>
                  <a:close/>
                  <a:moveTo>
                    <a:pt x="325" y="2008"/>
                  </a:moveTo>
                  <a:lnTo>
                    <a:pt x="466" y="1004"/>
                  </a:lnTo>
                  <a:lnTo>
                    <a:pt x="469" y="982"/>
                  </a:lnTo>
                  <a:lnTo>
                    <a:pt x="474" y="961"/>
                  </a:lnTo>
                  <a:lnTo>
                    <a:pt x="479" y="940"/>
                  </a:lnTo>
                  <a:lnTo>
                    <a:pt x="486" y="921"/>
                  </a:lnTo>
                  <a:lnTo>
                    <a:pt x="493" y="903"/>
                  </a:lnTo>
                  <a:lnTo>
                    <a:pt x="501" y="886"/>
                  </a:lnTo>
                  <a:lnTo>
                    <a:pt x="511" y="871"/>
                  </a:lnTo>
                  <a:lnTo>
                    <a:pt x="523" y="857"/>
                  </a:lnTo>
                  <a:lnTo>
                    <a:pt x="536" y="844"/>
                  </a:lnTo>
                  <a:lnTo>
                    <a:pt x="551" y="833"/>
                  </a:lnTo>
                  <a:lnTo>
                    <a:pt x="567" y="825"/>
                  </a:lnTo>
                  <a:lnTo>
                    <a:pt x="586" y="816"/>
                  </a:lnTo>
                  <a:lnTo>
                    <a:pt x="608" y="810"/>
                  </a:lnTo>
                  <a:lnTo>
                    <a:pt x="631" y="806"/>
                  </a:lnTo>
                  <a:lnTo>
                    <a:pt x="656" y="803"/>
                  </a:lnTo>
                  <a:lnTo>
                    <a:pt x="685" y="801"/>
                  </a:lnTo>
                  <a:lnTo>
                    <a:pt x="3016" y="801"/>
                  </a:lnTo>
                  <a:lnTo>
                    <a:pt x="3045" y="803"/>
                  </a:lnTo>
                  <a:lnTo>
                    <a:pt x="3070" y="806"/>
                  </a:lnTo>
                  <a:lnTo>
                    <a:pt x="3094" y="810"/>
                  </a:lnTo>
                  <a:lnTo>
                    <a:pt x="3115" y="816"/>
                  </a:lnTo>
                  <a:lnTo>
                    <a:pt x="3134" y="825"/>
                  </a:lnTo>
                  <a:lnTo>
                    <a:pt x="3150" y="833"/>
                  </a:lnTo>
                  <a:lnTo>
                    <a:pt x="3164" y="844"/>
                  </a:lnTo>
                  <a:lnTo>
                    <a:pt x="3178" y="857"/>
                  </a:lnTo>
                  <a:lnTo>
                    <a:pt x="3190" y="871"/>
                  </a:lnTo>
                  <a:lnTo>
                    <a:pt x="3200" y="886"/>
                  </a:lnTo>
                  <a:lnTo>
                    <a:pt x="3207" y="903"/>
                  </a:lnTo>
                  <a:lnTo>
                    <a:pt x="3215" y="921"/>
                  </a:lnTo>
                  <a:lnTo>
                    <a:pt x="3222" y="940"/>
                  </a:lnTo>
                  <a:lnTo>
                    <a:pt x="3227" y="961"/>
                  </a:lnTo>
                  <a:lnTo>
                    <a:pt x="3231" y="982"/>
                  </a:lnTo>
                  <a:lnTo>
                    <a:pt x="3235" y="1004"/>
                  </a:lnTo>
                  <a:lnTo>
                    <a:pt x="3375" y="2008"/>
                  </a:lnTo>
                  <a:lnTo>
                    <a:pt x="3378" y="2027"/>
                  </a:lnTo>
                  <a:lnTo>
                    <a:pt x="3378" y="2044"/>
                  </a:lnTo>
                  <a:lnTo>
                    <a:pt x="3378" y="2062"/>
                  </a:lnTo>
                  <a:lnTo>
                    <a:pt x="3377" y="2080"/>
                  </a:lnTo>
                  <a:lnTo>
                    <a:pt x="3373" y="2096"/>
                  </a:lnTo>
                  <a:lnTo>
                    <a:pt x="3369" y="2112"/>
                  </a:lnTo>
                  <a:lnTo>
                    <a:pt x="3363" y="2127"/>
                  </a:lnTo>
                  <a:lnTo>
                    <a:pt x="3356" y="2141"/>
                  </a:lnTo>
                  <a:lnTo>
                    <a:pt x="3347" y="2153"/>
                  </a:lnTo>
                  <a:lnTo>
                    <a:pt x="3336" y="2165"/>
                  </a:lnTo>
                  <a:lnTo>
                    <a:pt x="3323" y="2175"/>
                  </a:lnTo>
                  <a:lnTo>
                    <a:pt x="3308" y="2184"/>
                  </a:lnTo>
                  <a:lnTo>
                    <a:pt x="3292" y="2191"/>
                  </a:lnTo>
                  <a:lnTo>
                    <a:pt x="3272" y="2196"/>
                  </a:lnTo>
                  <a:lnTo>
                    <a:pt x="3251" y="2199"/>
                  </a:lnTo>
                  <a:lnTo>
                    <a:pt x="3227" y="2201"/>
                  </a:lnTo>
                  <a:lnTo>
                    <a:pt x="474" y="2201"/>
                  </a:lnTo>
                  <a:lnTo>
                    <a:pt x="450" y="2199"/>
                  </a:lnTo>
                  <a:lnTo>
                    <a:pt x="429" y="2196"/>
                  </a:lnTo>
                  <a:lnTo>
                    <a:pt x="409" y="2191"/>
                  </a:lnTo>
                  <a:lnTo>
                    <a:pt x="392" y="2184"/>
                  </a:lnTo>
                  <a:lnTo>
                    <a:pt x="378" y="2175"/>
                  </a:lnTo>
                  <a:lnTo>
                    <a:pt x="365" y="2165"/>
                  </a:lnTo>
                  <a:lnTo>
                    <a:pt x="354" y="2153"/>
                  </a:lnTo>
                  <a:lnTo>
                    <a:pt x="345" y="2141"/>
                  </a:lnTo>
                  <a:lnTo>
                    <a:pt x="337" y="2127"/>
                  </a:lnTo>
                  <a:lnTo>
                    <a:pt x="332" y="2112"/>
                  </a:lnTo>
                  <a:lnTo>
                    <a:pt x="328" y="2096"/>
                  </a:lnTo>
                  <a:lnTo>
                    <a:pt x="324" y="2080"/>
                  </a:lnTo>
                  <a:lnTo>
                    <a:pt x="323" y="2062"/>
                  </a:lnTo>
                  <a:lnTo>
                    <a:pt x="323" y="2044"/>
                  </a:lnTo>
                  <a:lnTo>
                    <a:pt x="324" y="2027"/>
                  </a:lnTo>
                  <a:lnTo>
                    <a:pt x="325" y="2008"/>
                  </a:lnTo>
                  <a:close/>
                  <a:moveTo>
                    <a:pt x="891" y="3199"/>
                  </a:moveTo>
                  <a:lnTo>
                    <a:pt x="891" y="3199"/>
                  </a:lnTo>
                  <a:lnTo>
                    <a:pt x="890" y="3208"/>
                  </a:lnTo>
                  <a:lnTo>
                    <a:pt x="889" y="3219"/>
                  </a:lnTo>
                  <a:lnTo>
                    <a:pt x="887" y="3229"/>
                  </a:lnTo>
                  <a:lnTo>
                    <a:pt x="883" y="3238"/>
                  </a:lnTo>
                  <a:lnTo>
                    <a:pt x="878" y="3248"/>
                  </a:lnTo>
                  <a:lnTo>
                    <a:pt x="874" y="3257"/>
                  </a:lnTo>
                  <a:lnTo>
                    <a:pt x="867" y="3264"/>
                  </a:lnTo>
                  <a:lnTo>
                    <a:pt x="861" y="3272"/>
                  </a:lnTo>
                  <a:lnTo>
                    <a:pt x="853" y="3279"/>
                  </a:lnTo>
                  <a:lnTo>
                    <a:pt x="845" y="3284"/>
                  </a:lnTo>
                  <a:lnTo>
                    <a:pt x="836" y="3290"/>
                  </a:lnTo>
                  <a:lnTo>
                    <a:pt x="828" y="3294"/>
                  </a:lnTo>
                  <a:lnTo>
                    <a:pt x="818" y="3297"/>
                  </a:lnTo>
                  <a:lnTo>
                    <a:pt x="808" y="3301"/>
                  </a:lnTo>
                  <a:lnTo>
                    <a:pt x="798" y="3302"/>
                  </a:lnTo>
                  <a:lnTo>
                    <a:pt x="787" y="3302"/>
                  </a:lnTo>
                  <a:lnTo>
                    <a:pt x="366" y="3302"/>
                  </a:lnTo>
                  <a:lnTo>
                    <a:pt x="355" y="3302"/>
                  </a:lnTo>
                  <a:lnTo>
                    <a:pt x="345" y="3301"/>
                  </a:lnTo>
                  <a:lnTo>
                    <a:pt x="335" y="3297"/>
                  </a:lnTo>
                  <a:lnTo>
                    <a:pt x="325" y="3294"/>
                  </a:lnTo>
                  <a:lnTo>
                    <a:pt x="317" y="3290"/>
                  </a:lnTo>
                  <a:lnTo>
                    <a:pt x="308" y="3284"/>
                  </a:lnTo>
                  <a:lnTo>
                    <a:pt x="300" y="3279"/>
                  </a:lnTo>
                  <a:lnTo>
                    <a:pt x="292" y="3272"/>
                  </a:lnTo>
                  <a:lnTo>
                    <a:pt x="286" y="3264"/>
                  </a:lnTo>
                  <a:lnTo>
                    <a:pt x="279" y="3257"/>
                  </a:lnTo>
                  <a:lnTo>
                    <a:pt x="275" y="3248"/>
                  </a:lnTo>
                  <a:lnTo>
                    <a:pt x="270" y="3238"/>
                  </a:lnTo>
                  <a:lnTo>
                    <a:pt x="266" y="3229"/>
                  </a:lnTo>
                  <a:lnTo>
                    <a:pt x="264" y="3219"/>
                  </a:lnTo>
                  <a:lnTo>
                    <a:pt x="263" y="3208"/>
                  </a:lnTo>
                  <a:lnTo>
                    <a:pt x="262" y="3199"/>
                  </a:lnTo>
                  <a:lnTo>
                    <a:pt x="262" y="3019"/>
                  </a:lnTo>
                  <a:lnTo>
                    <a:pt x="263" y="3008"/>
                  </a:lnTo>
                  <a:lnTo>
                    <a:pt x="264" y="2998"/>
                  </a:lnTo>
                  <a:lnTo>
                    <a:pt x="266" y="2989"/>
                  </a:lnTo>
                  <a:lnTo>
                    <a:pt x="270" y="2979"/>
                  </a:lnTo>
                  <a:lnTo>
                    <a:pt x="275" y="2970"/>
                  </a:lnTo>
                  <a:lnTo>
                    <a:pt x="279" y="2961"/>
                  </a:lnTo>
                  <a:lnTo>
                    <a:pt x="286" y="2953"/>
                  </a:lnTo>
                  <a:lnTo>
                    <a:pt x="292" y="2946"/>
                  </a:lnTo>
                  <a:lnTo>
                    <a:pt x="300" y="2939"/>
                  </a:lnTo>
                  <a:lnTo>
                    <a:pt x="308" y="2933"/>
                  </a:lnTo>
                  <a:lnTo>
                    <a:pt x="317" y="2928"/>
                  </a:lnTo>
                  <a:lnTo>
                    <a:pt x="325" y="2924"/>
                  </a:lnTo>
                  <a:lnTo>
                    <a:pt x="335" y="2919"/>
                  </a:lnTo>
                  <a:lnTo>
                    <a:pt x="345" y="2917"/>
                  </a:lnTo>
                  <a:lnTo>
                    <a:pt x="355" y="2916"/>
                  </a:lnTo>
                  <a:lnTo>
                    <a:pt x="366" y="2915"/>
                  </a:lnTo>
                  <a:lnTo>
                    <a:pt x="787" y="2915"/>
                  </a:lnTo>
                  <a:lnTo>
                    <a:pt x="798" y="2916"/>
                  </a:lnTo>
                  <a:lnTo>
                    <a:pt x="808" y="2917"/>
                  </a:lnTo>
                  <a:lnTo>
                    <a:pt x="818" y="2919"/>
                  </a:lnTo>
                  <a:lnTo>
                    <a:pt x="828" y="2924"/>
                  </a:lnTo>
                  <a:lnTo>
                    <a:pt x="836" y="2928"/>
                  </a:lnTo>
                  <a:lnTo>
                    <a:pt x="845" y="2933"/>
                  </a:lnTo>
                  <a:lnTo>
                    <a:pt x="853" y="2939"/>
                  </a:lnTo>
                  <a:lnTo>
                    <a:pt x="861" y="2946"/>
                  </a:lnTo>
                  <a:lnTo>
                    <a:pt x="867" y="2953"/>
                  </a:lnTo>
                  <a:lnTo>
                    <a:pt x="874" y="2961"/>
                  </a:lnTo>
                  <a:lnTo>
                    <a:pt x="878" y="2970"/>
                  </a:lnTo>
                  <a:lnTo>
                    <a:pt x="883" y="2979"/>
                  </a:lnTo>
                  <a:lnTo>
                    <a:pt x="887" y="2989"/>
                  </a:lnTo>
                  <a:lnTo>
                    <a:pt x="889" y="2998"/>
                  </a:lnTo>
                  <a:lnTo>
                    <a:pt x="890" y="3008"/>
                  </a:lnTo>
                  <a:lnTo>
                    <a:pt x="891" y="3019"/>
                  </a:lnTo>
                  <a:lnTo>
                    <a:pt x="891" y="3199"/>
                  </a:lnTo>
                  <a:close/>
                  <a:moveTo>
                    <a:pt x="3439" y="3199"/>
                  </a:moveTo>
                  <a:lnTo>
                    <a:pt x="3439" y="3199"/>
                  </a:lnTo>
                  <a:lnTo>
                    <a:pt x="3439" y="3208"/>
                  </a:lnTo>
                  <a:lnTo>
                    <a:pt x="3437" y="3219"/>
                  </a:lnTo>
                  <a:lnTo>
                    <a:pt x="3435" y="3229"/>
                  </a:lnTo>
                  <a:lnTo>
                    <a:pt x="3431" y="3238"/>
                  </a:lnTo>
                  <a:lnTo>
                    <a:pt x="3427" y="3248"/>
                  </a:lnTo>
                  <a:lnTo>
                    <a:pt x="3422" y="3257"/>
                  </a:lnTo>
                  <a:lnTo>
                    <a:pt x="3415" y="3264"/>
                  </a:lnTo>
                  <a:lnTo>
                    <a:pt x="3408" y="3272"/>
                  </a:lnTo>
                  <a:lnTo>
                    <a:pt x="3402" y="3279"/>
                  </a:lnTo>
                  <a:lnTo>
                    <a:pt x="3393" y="3284"/>
                  </a:lnTo>
                  <a:lnTo>
                    <a:pt x="3384" y="3290"/>
                  </a:lnTo>
                  <a:lnTo>
                    <a:pt x="3375" y="3294"/>
                  </a:lnTo>
                  <a:lnTo>
                    <a:pt x="3366" y="3297"/>
                  </a:lnTo>
                  <a:lnTo>
                    <a:pt x="3356" y="3301"/>
                  </a:lnTo>
                  <a:lnTo>
                    <a:pt x="3346" y="3302"/>
                  </a:lnTo>
                  <a:lnTo>
                    <a:pt x="3335" y="3302"/>
                  </a:lnTo>
                  <a:lnTo>
                    <a:pt x="2914" y="3302"/>
                  </a:lnTo>
                  <a:lnTo>
                    <a:pt x="2903" y="3302"/>
                  </a:lnTo>
                  <a:lnTo>
                    <a:pt x="2893" y="3301"/>
                  </a:lnTo>
                  <a:lnTo>
                    <a:pt x="2883" y="3297"/>
                  </a:lnTo>
                  <a:lnTo>
                    <a:pt x="2873" y="3294"/>
                  </a:lnTo>
                  <a:lnTo>
                    <a:pt x="2864" y="3290"/>
                  </a:lnTo>
                  <a:lnTo>
                    <a:pt x="2856" y="3284"/>
                  </a:lnTo>
                  <a:lnTo>
                    <a:pt x="2848" y="3279"/>
                  </a:lnTo>
                  <a:lnTo>
                    <a:pt x="2840" y="3272"/>
                  </a:lnTo>
                  <a:lnTo>
                    <a:pt x="2834" y="3264"/>
                  </a:lnTo>
                  <a:lnTo>
                    <a:pt x="2827" y="3257"/>
                  </a:lnTo>
                  <a:lnTo>
                    <a:pt x="2823" y="3248"/>
                  </a:lnTo>
                  <a:lnTo>
                    <a:pt x="2818" y="3238"/>
                  </a:lnTo>
                  <a:lnTo>
                    <a:pt x="2814" y="3229"/>
                  </a:lnTo>
                  <a:lnTo>
                    <a:pt x="2812" y="3219"/>
                  </a:lnTo>
                  <a:lnTo>
                    <a:pt x="2810" y="3208"/>
                  </a:lnTo>
                  <a:lnTo>
                    <a:pt x="2809" y="3199"/>
                  </a:lnTo>
                  <a:lnTo>
                    <a:pt x="2809" y="3019"/>
                  </a:lnTo>
                  <a:lnTo>
                    <a:pt x="2810" y="3008"/>
                  </a:lnTo>
                  <a:lnTo>
                    <a:pt x="2812" y="2998"/>
                  </a:lnTo>
                  <a:lnTo>
                    <a:pt x="2814" y="2989"/>
                  </a:lnTo>
                  <a:lnTo>
                    <a:pt x="2818" y="2979"/>
                  </a:lnTo>
                  <a:lnTo>
                    <a:pt x="2823" y="2970"/>
                  </a:lnTo>
                  <a:lnTo>
                    <a:pt x="2827" y="2961"/>
                  </a:lnTo>
                  <a:lnTo>
                    <a:pt x="2834" y="2953"/>
                  </a:lnTo>
                  <a:lnTo>
                    <a:pt x="2840" y="2946"/>
                  </a:lnTo>
                  <a:lnTo>
                    <a:pt x="2848" y="2939"/>
                  </a:lnTo>
                  <a:lnTo>
                    <a:pt x="2856" y="2933"/>
                  </a:lnTo>
                  <a:lnTo>
                    <a:pt x="2864" y="2928"/>
                  </a:lnTo>
                  <a:lnTo>
                    <a:pt x="2873" y="2924"/>
                  </a:lnTo>
                  <a:lnTo>
                    <a:pt x="2883" y="2919"/>
                  </a:lnTo>
                  <a:lnTo>
                    <a:pt x="2893" y="2917"/>
                  </a:lnTo>
                  <a:lnTo>
                    <a:pt x="2903" y="2916"/>
                  </a:lnTo>
                  <a:lnTo>
                    <a:pt x="2914" y="2915"/>
                  </a:lnTo>
                  <a:lnTo>
                    <a:pt x="3335" y="2915"/>
                  </a:lnTo>
                  <a:lnTo>
                    <a:pt x="3346" y="2916"/>
                  </a:lnTo>
                  <a:lnTo>
                    <a:pt x="3356" y="2917"/>
                  </a:lnTo>
                  <a:lnTo>
                    <a:pt x="3366" y="2919"/>
                  </a:lnTo>
                  <a:lnTo>
                    <a:pt x="3375" y="2924"/>
                  </a:lnTo>
                  <a:lnTo>
                    <a:pt x="3384" y="2928"/>
                  </a:lnTo>
                  <a:lnTo>
                    <a:pt x="3393" y="2933"/>
                  </a:lnTo>
                  <a:lnTo>
                    <a:pt x="3402" y="2939"/>
                  </a:lnTo>
                  <a:lnTo>
                    <a:pt x="3408" y="2946"/>
                  </a:lnTo>
                  <a:lnTo>
                    <a:pt x="3415" y="2953"/>
                  </a:lnTo>
                  <a:lnTo>
                    <a:pt x="3422" y="2961"/>
                  </a:lnTo>
                  <a:lnTo>
                    <a:pt x="3427" y="2970"/>
                  </a:lnTo>
                  <a:lnTo>
                    <a:pt x="3431" y="2979"/>
                  </a:lnTo>
                  <a:lnTo>
                    <a:pt x="3435" y="2989"/>
                  </a:lnTo>
                  <a:lnTo>
                    <a:pt x="3437" y="2998"/>
                  </a:lnTo>
                  <a:lnTo>
                    <a:pt x="3439" y="3008"/>
                  </a:lnTo>
                  <a:lnTo>
                    <a:pt x="3439" y="3019"/>
                  </a:lnTo>
                  <a:lnTo>
                    <a:pt x="3439" y="3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KSO_Shape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EF35B77F-6DD2-4E58-A724-006B5DB0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25" y="4650316"/>
              <a:ext cx="382346" cy="245946"/>
            </a:xfrm>
            <a:custGeom>
              <a:avLst/>
              <a:gdLst>
                <a:gd name="T0" fmla="*/ 1630803 w 5829"/>
                <a:gd name="T1" fmla="*/ 1060894 h 3763"/>
                <a:gd name="T2" fmla="*/ 1604331 w 5829"/>
                <a:gd name="T3" fmla="*/ 1127915 h 3763"/>
                <a:gd name="T4" fmla="*/ 1557597 w 5829"/>
                <a:gd name="T5" fmla="*/ 1181859 h 3763"/>
                <a:gd name="T6" fmla="*/ 1495502 w 5829"/>
                <a:gd name="T7" fmla="*/ 1217495 h 3763"/>
                <a:gd name="T8" fmla="*/ 1422949 w 5829"/>
                <a:gd name="T9" fmla="*/ 1230245 h 3763"/>
                <a:gd name="T10" fmla="*/ 1359220 w 5829"/>
                <a:gd name="T11" fmla="*/ 1220764 h 3763"/>
                <a:gd name="T12" fmla="*/ 1295492 w 5829"/>
                <a:gd name="T13" fmla="*/ 1188071 h 3763"/>
                <a:gd name="T14" fmla="*/ 1246469 w 5829"/>
                <a:gd name="T15" fmla="*/ 1136742 h 3763"/>
                <a:gd name="T16" fmla="*/ 1217056 w 5829"/>
                <a:gd name="T17" fmla="*/ 1071029 h 3763"/>
                <a:gd name="T18" fmla="*/ 694153 w 5829"/>
                <a:gd name="T19" fmla="*/ 1018066 h 3763"/>
                <a:gd name="T20" fmla="*/ 681081 w 5829"/>
                <a:gd name="T21" fmla="*/ 1090645 h 3763"/>
                <a:gd name="T22" fmla="*/ 645458 w 5829"/>
                <a:gd name="T23" fmla="*/ 1152108 h 3763"/>
                <a:gd name="T24" fmla="*/ 591861 w 5829"/>
                <a:gd name="T25" fmla="*/ 1198206 h 3763"/>
                <a:gd name="T26" fmla="*/ 524537 w 5829"/>
                <a:gd name="T27" fmla="*/ 1224360 h 3763"/>
                <a:gd name="T28" fmla="*/ 460481 w 5829"/>
                <a:gd name="T29" fmla="*/ 1227630 h 3763"/>
                <a:gd name="T30" fmla="*/ 390543 w 5829"/>
                <a:gd name="T31" fmla="*/ 1208014 h 3763"/>
                <a:gd name="T32" fmla="*/ 333024 w 5829"/>
                <a:gd name="T33" fmla="*/ 1166820 h 3763"/>
                <a:gd name="T34" fmla="*/ 291845 w 5829"/>
                <a:gd name="T35" fmla="*/ 1109607 h 3763"/>
                <a:gd name="T36" fmla="*/ 271583 w 5829"/>
                <a:gd name="T37" fmla="*/ 1039644 h 3763"/>
                <a:gd name="T38" fmla="*/ 3595 w 5829"/>
                <a:gd name="T39" fmla="*/ 957911 h 3763"/>
                <a:gd name="T40" fmla="*/ 39545 w 5829"/>
                <a:gd name="T41" fmla="*/ 824849 h 3763"/>
                <a:gd name="T42" fmla="*/ 110790 w 5829"/>
                <a:gd name="T43" fmla="*/ 703885 h 3763"/>
                <a:gd name="T44" fmla="*/ 212756 w 5829"/>
                <a:gd name="T45" fmla="*/ 601228 h 3763"/>
                <a:gd name="T46" fmla="*/ 341848 w 5829"/>
                <a:gd name="T47" fmla="*/ 521783 h 3763"/>
                <a:gd name="T48" fmla="*/ 375836 w 5829"/>
                <a:gd name="T49" fmla="*/ 446262 h 3763"/>
                <a:gd name="T50" fmla="*/ 406557 w 5829"/>
                <a:gd name="T51" fmla="*/ 357991 h 3763"/>
                <a:gd name="T52" fmla="*/ 450023 w 5829"/>
                <a:gd name="T53" fmla="*/ 276584 h 3763"/>
                <a:gd name="T54" fmla="*/ 504928 w 5829"/>
                <a:gd name="T55" fmla="*/ 203025 h 3763"/>
                <a:gd name="T56" fmla="*/ 569964 w 5829"/>
                <a:gd name="T57" fmla="*/ 139273 h 3763"/>
                <a:gd name="T58" fmla="*/ 644478 w 5829"/>
                <a:gd name="T59" fmla="*/ 85983 h 3763"/>
                <a:gd name="T60" fmla="*/ 726508 w 5829"/>
                <a:gd name="T61" fmla="*/ 44136 h 3763"/>
                <a:gd name="T62" fmla="*/ 815728 w 5829"/>
                <a:gd name="T63" fmla="*/ 15693 h 3763"/>
                <a:gd name="T64" fmla="*/ 910504 w 5829"/>
                <a:gd name="T65" fmla="*/ 1308 h 3763"/>
                <a:gd name="T66" fmla="*/ 994169 w 5829"/>
                <a:gd name="T67" fmla="*/ 1308 h 3763"/>
                <a:gd name="T68" fmla="*/ 1088945 w 5829"/>
                <a:gd name="T69" fmla="*/ 15693 h 3763"/>
                <a:gd name="T70" fmla="*/ 1178165 w 5829"/>
                <a:gd name="T71" fmla="*/ 44136 h 3763"/>
                <a:gd name="T72" fmla="*/ 1260522 w 5829"/>
                <a:gd name="T73" fmla="*/ 85983 h 3763"/>
                <a:gd name="T74" fmla="*/ 1334709 w 5829"/>
                <a:gd name="T75" fmla="*/ 139273 h 3763"/>
                <a:gd name="T76" fmla="*/ 1400072 w 5829"/>
                <a:gd name="T77" fmla="*/ 203025 h 3763"/>
                <a:gd name="T78" fmla="*/ 1454977 w 5829"/>
                <a:gd name="T79" fmla="*/ 276584 h 3763"/>
                <a:gd name="T80" fmla="*/ 1498443 w 5829"/>
                <a:gd name="T81" fmla="*/ 357991 h 3763"/>
                <a:gd name="T82" fmla="*/ 1528837 w 5829"/>
                <a:gd name="T83" fmla="*/ 446262 h 3763"/>
                <a:gd name="T84" fmla="*/ 1562826 w 5829"/>
                <a:gd name="T85" fmla="*/ 521783 h 3763"/>
                <a:gd name="T86" fmla="*/ 1691917 w 5829"/>
                <a:gd name="T87" fmla="*/ 601228 h 3763"/>
                <a:gd name="T88" fmla="*/ 1794210 w 5829"/>
                <a:gd name="T89" fmla="*/ 703885 h 3763"/>
                <a:gd name="T90" fmla="*/ 1865129 w 5829"/>
                <a:gd name="T91" fmla="*/ 824849 h 3763"/>
                <a:gd name="T92" fmla="*/ 1901078 w 5829"/>
                <a:gd name="T93" fmla="*/ 957911 h 3763"/>
                <a:gd name="T94" fmla="*/ 866711 w 5829"/>
                <a:gd name="T95" fmla="*/ 209890 h 3763"/>
                <a:gd name="T96" fmla="*/ 791544 w 5829"/>
                <a:gd name="T97" fmla="*/ 233756 h 3763"/>
                <a:gd name="T98" fmla="*/ 708206 w 5829"/>
                <a:gd name="T99" fmla="*/ 285412 h 3763"/>
                <a:gd name="T100" fmla="*/ 655589 w 5829"/>
                <a:gd name="T101" fmla="*/ 340663 h 3763"/>
                <a:gd name="T102" fmla="*/ 621601 w 5829"/>
                <a:gd name="T103" fmla="*/ 397549 h 3763"/>
                <a:gd name="T104" fmla="*/ 596763 w 5829"/>
                <a:gd name="T105" fmla="*/ 468494 h 3763"/>
                <a:gd name="T106" fmla="*/ 1316081 w 5829"/>
                <a:gd name="T107" fmla="*/ 504129 h 3763"/>
                <a:gd name="T108" fmla="*/ 1299740 w 5829"/>
                <a:gd name="T109" fmla="*/ 436454 h 3763"/>
                <a:gd name="T110" fmla="*/ 1270327 w 5829"/>
                <a:gd name="T111" fmla="*/ 371395 h 3763"/>
                <a:gd name="T112" fmla="*/ 1233397 w 5829"/>
                <a:gd name="T113" fmla="*/ 319739 h 3763"/>
                <a:gd name="T114" fmla="*/ 1161171 w 5829"/>
                <a:gd name="T115" fmla="*/ 258603 h 3763"/>
                <a:gd name="T116" fmla="*/ 1083389 w 5829"/>
                <a:gd name="T117" fmla="*/ 221660 h 37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29" h="3763">
                  <a:moveTo>
                    <a:pt x="5829" y="3114"/>
                  </a:moveTo>
                  <a:lnTo>
                    <a:pt x="5003" y="3114"/>
                  </a:lnTo>
                  <a:lnTo>
                    <a:pt x="5002" y="3148"/>
                  </a:lnTo>
                  <a:lnTo>
                    <a:pt x="4999" y="3180"/>
                  </a:lnTo>
                  <a:lnTo>
                    <a:pt x="4995" y="3212"/>
                  </a:lnTo>
                  <a:lnTo>
                    <a:pt x="4990" y="3245"/>
                  </a:lnTo>
                  <a:lnTo>
                    <a:pt x="4982" y="3276"/>
                  </a:lnTo>
                  <a:lnTo>
                    <a:pt x="4974" y="3307"/>
                  </a:lnTo>
                  <a:lnTo>
                    <a:pt x="4963" y="3337"/>
                  </a:lnTo>
                  <a:lnTo>
                    <a:pt x="4952" y="3367"/>
                  </a:lnTo>
                  <a:lnTo>
                    <a:pt x="4939" y="3396"/>
                  </a:lnTo>
                  <a:lnTo>
                    <a:pt x="4924" y="3424"/>
                  </a:lnTo>
                  <a:lnTo>
                    <a:pt x="4909" y="3450"/>
                  </a:lnTo>
                  <a:lnTo>
                    <a:pt x="4892" y="3477"/>
                  </a:lnTo>
                  <a:lnTo>
                    <a:pt x="4873" y="3502"/>
                  </a:lnTo>
                  <a:lnTo>
                    <a:pt x="4855" y="3526"/>
                  </a:lnTo>
                  <a:lnTo>
                    <a:pt x="4834" y="3551"/>
                  </a:lnTo>
                  <a:lnTo>
                    <a:pt x="4812" y="3573"/>
                  </a:lnTo>
                  <a:lnTo>
                    <a:pt x="4790" y="3595"/>
                  </a:lnTo>
                  <a:lnTo>
                    <a:pt x="4766" y="3615"/>
                  </a:lnTo>
                  <a:lnTo>
                    <a:pt x="4742" y="3634"/>
                  </a:lnTo>
                  <a:lnTo>
                    <a:pt x="4716" y="3652"/>
                  </a:lnTo>
                  <a:lnTo>
                    <a:pt x="4690" y="3670"/>
                  </a:lnTo>
                  <a:lnTo>
                    <a:pt x="4663" y="3685"/>
                  </a:lnTo>
                  <a:lnTo>
                    <a:pt x="4634" y="3700"/>
                  </a:lnTo>
                  <a:lnTo>
                    <a:pt x="4607" y="3712"/>
                  </a:lnTo>
                  <a:lnTo>
                    <a:pt x="4576" y="3724"/>
                  </a:lnTo>
                  <a:lnTo>
                    <a:pt x="4546" y="3734"/>
                  </a:lnTo>
                  <a:lnTo>
                    <a:pt x="4515" y="3743"/>
                  </a:lnTo>
                  <a:lnTo>
                    <a:pt x="4484" y="3751"/>
                  </a:lnTo>
                  <a:lnTo>
                    <a:pt x="4452" y="3756"/>
                  </a:lnTo>
                  <a:lnTo>
                    <a:pt x="4419" y="3760"/>
                  </a:lnTo>
                  <a:lnTo>
                    <a:pt x="4387" y="3762"/>
                  </a:lnTo>
                  <a:lnTo>
                    <a:pt x="4354" y="3763"/>
                  </a:lnTo>
                  <a:lnTo>
                    <a:pt x="4320" y="3762"/>
                  </a:lnTo>
                  <a:lnTo>
                    <a:pt x="4287" y="3760"/>
                  </a:lnTo>
                  <a:lnTo>
                    <a:pt x="4254" y="3756"/>
                  </a:lnTo>
                  <a:lnTo>
                    <a:pt x="4222" y="3751"/>
                  </a:lnTo>
                  <a:lnTo>
                    <a:pt x="4191" y="3743"/>
                  </a:lnTo>
                  <a:lnTo>
                    <a:pt x="4159" y="3734"/>
                  </a:lnTo>
                  <a:lnTo>
                    <a:pt x="4129" y="3724"/>
                  </a:lnTo>
                  <a:lnTo>
                    <a:pt x="4101" y="3712"/>
                  </a:lnTo>
                  <a:lnTo>
                    <a:pt x="4072" y="3700"/>
                  </a:lnTo>
                  <a:lnTo>
                    <a:pt x="4044" y="3685"/>
                  </a:lnTo>
                  <a:lnTo>
                    <a:pt x="4016" y="3670"/>
                  </a:lnTo>
                  <a:lnTo>
                    <a:pt x="3990" y="3652"/>
                  </a:lnTo>
                  <a:lnTo>
                    <a:pt x="3964" y="3634"/>
                  </a:lnTo>
                  <a:lnTo>
                    <a:pt x="3940" y="3615"/>
                  </a:lnTo>
                  <a:lnTo>
                    <a:pt x="3916" y="3595"/>
                  </a:lnTo>
                  <a:lnTo>
                    <a:pt x="3894" y="3573"/>
                  </a:lnTo>
                  <a:lnTo>
                    <a:pt x="3872" y="3551"/>
                  </a:lnTo>
                  <a:lnTo>
                    <a:pt x="3852" y="3526"/>
                  </a:lnTo>
                  <a:lnTo>
                    <a:pt x="3833" y="3502"/>
                  </a:lnTo>
                  <a:lnTo>
                    <a:pt x="3814" y="3477"/>
                  </a:lnTo>
                  <a:lnTo>
                    <a:pt x="3798" y="3450"/>
                  </a:lnTo>
                  <a:lnTo>
                    <a:pt x="3782" y="3424"/>
                  </a:lnTo>
                  <a:lnTo>
                    <a:pt x="3768" y="3396"/>
                  </a:lnTo>
                  <a:lnTo>
                    <a:pt x="3754" y="3367"/>
                  </a:lnTo>
                  <a:lnTo>
                    <a:pt x="3742" y="3337"/>
                  </a:lnTo>
                  <a:lnTo>
                    <a:pt x="3732" y="3307"/>
                  </a:lnTo>
                  <a:lnTo>
                    <a:pt x="3724" y="3276"/>
                  </a:lnTo>
                  <a:lnTo>
                    <a:pt x="3717" y="3245"/>
                  </a:lnTo>
                  <a:lnTo>
                    <a:pt x="3711" y="3212"/>
                  </a:lnTo>
                  <a:lnTo>
                    <a:pt x="3707" y="3180"/>
                  </a:lnTo>
                  <a:lnTo>
                    <a:pt x="3704" y="3148"/>
                  </a:lnTo>
                  <a:lnTo>
                    <a:pt x="3703" y="3114"/>
                  </a:lnTo>
                  <a:lnTo>
                    <a:pt x="2124" y="3114"/>
                  </a:lnTo>
                  <a:lnTo>
                    <a:pt x="2123" y="3146"/>
                  </a:lnTo>
                  <a:lnTo>
                    <a:pt x="2121" y="3180"/>
                  </a:lnTo>
                  <a:lnTo>
                    <a:pt x="2116" y="3212"/>
                  </a:lnTo>
                  <a:lnTo>
                    <a:pt x="2110" y="3243"/>
                  </a:lnTo>
                  <a:lnTo>
                    <a:pt x="2103" y="3275"/>
                  </a:lnTo>
                  <a:lnTo>
                    <a:pt x="2094" y="3306"/>
                  </a:lnTo>
                  <a:lnTo>
                    <a:pt x="2084" y="3336"/>
                  </a:lnTo>
                  <a:lnTo>
                    <a:pt x="2072" y="3365"/>
                  </a:lnTo>
                  <a:lnTo>
                    <a:pt x="2059" y="3394"/>
                  </a:lnTo>
                  <a:lnTo>
                    <a:pt x="2044" y="3421"/>
                  </a:lnTo>
                  <a:lnTo>
                    <a:pt x="2028" y="3448"/>
                  </a:lnTo>
                  <a:lnTo>
                    <a:pt x="2012" y="3475"/>
                  </a:lnTo>
                  <a:lnTo>
                    <a:pt x="1994" y="3500"/>
                  </a:lnTo>
                  <a:lnTo>
                    <a:pt x="1975" y="3524"/>
                  </a:lnTo>
                  <a:lnTo>
                    <a:pt x="1954" y="3547"/>
                  </a:lnTo>
                  <a:lnTo>
                    <a:pt x="1932" y="3569"/>
                  </a:lnTo>
                  <a:lnTo>
                    <a:pt x="1910" y="3591"/>
                  </a:lnTo>
                  <a:lnTo>
                    <a:pt x="1887" y="3611"/>
                  </a:lnTo>
                  <a:lnTo>
                    <a:pt x="1862" y="3630"/>
                  </a:lnTo>
                  <a:lnTo>
                    <a:pt x="1836" y="3648"/>
                  </a:lnTo>
                  <a:lnTo>
                    <a:pt x="1811" y="3665"/>
                  </a:lnTo>
                  <a:lnTo>
                    <a:pt x="1783" y="3680"/>
                  </a:lnTo>
                  <a:lnTo>
                    <a:pt x="1756" y="3695"/>
                  </a:lnTo>
                  <a:lnTo>
                    <a:pt x="1727" y="3708"/>
                  </a:lnTo>
                  <a:lnTo>
                    <a:pt x="1698" y="3719"/>
                  </a:lnTo>
                  <a:lnTo>
                    <a:pt x="1668" y="3730"/>
                  </a:lnTo>
                  <a:lnTo>
                    <a:pt x="1637" y="3738"/>
                  </a:lnTo>
                  <a:lnTo>
                    <a:pt x="1605" y="3745"/>
                  </a:lnTo>
                  <a:lnTo>
                    <a:pt x="1574" y="3751"/>
                  </a:lnTo>
                  <a:lnTo>
                    <a:pt x="1542" y="3755"/>
                  </a:lnTo>
                  <a:lnTo>
                    <a:pt x="1508" y="3758"/>
                  </a:lnTo>
                  <a:lnTo>
                    <a:pt x="1476" y="3759"/>
                  </a:lnTo>
                  <a:lnTo>
                    <a:pt x="1443" y="3758"/>
                  </a:lnTo>
                  <a:lnTo>
                    <a:pt x="1409" y="3755"/>
                  </a:lnTo>
                  <a:lnTo>
                    <a:pt x="1377" y="3751"/>
                  </a:lnTo>
                  <a:lnTo>
                    <a:pt x="1345" y="3745"/>
                  </a:lnTo>
                  <a:lnTo>
                    <a:pt x="1314" y="3738"/>
                  </a:lnTo>
                  <a:lnTo>
                    <a:pt x="1283" y="3730"/>
                  </a:lnTo>
                  <a:lnTo>
                    <a:pt x="1253" y="3719"/>
                  </a:lnTo>
                  <a:lnTo>
                    <a:pt x="1224" y="3708"/>
                  </a:lnTo>
                  <a:lnTo>
                    <a:pt x="1195" y="3695"/>
                  </a:lnTo>
                  <a:lnTo>
                    <a:pt x="1168" y="3680"/>
                  </a:lnTo>
                  <a:lnTo>
                    <a:pt x="1141" y="3665"/>
                  </a:lnTo>
                  <a:lnTo>
                    <a:pt x="1114" y="3648"/>
                  </a:lnTo>
                  <a:lnTo>
                    <a:pt x="1089" y="3630"/>
                  </a:lnTo>
                  <a:lnTo>
                    <a:pt x="1065" y="3611"/>
                  </a:lnTo>
                  <a:lnTo>
                    <a:pt x="1042" y="3591"/>
                  </a:lnTo>
                  <a:lnTo>
                    <a:pt x="1019" y="3569"/>
                  </a:lnTo>
                  <a:lnTo>
                    <a:pt x="998" y="3547"/>
                  </a:lnTo>
                  <a:lnTo>
                    <a:pt x="977" y="3524"/>
                  </a:lnTo>
                  <a:lnTo>
                    <a:pt x="957" y="3500"/>
                  </a:lnTo>
                  <a:lnTo>
                    <a:pt x="940" y="3475"/>
                  </a:lnTo>
                  <a:lnTo>
                    <a:pt x="923" y="3448"/>
                  </a:lnTo>
                  <a:lnTo>
                    <a:pt x="908" y="3421"/>
                  </a:lnTo>
                  <a:lnTo>
                    <a:pt x="893" y="3394"/>
                  </a:lnTo>
                  <a:lnTo>
                    <a:pt x="880" y="3365"/>
                  </a:lnTo>
                  <a:lnTo>
                    <a:pt x="868" y="3336"/>
                  </a:lnTo>
                  <a:lnTo>
                    <a:pt x="858" y="3306"/>
                  </a:lnTo>
                  <a:lnTo>
                    <a:pt x="849" y="3275"/>
                  </a:lnTo>
                  <a:lnTo>
                    <a:pt x="842" y="3243"/>
                  </a:lnTo>
                  <a:lnTo>
                    <a:pt x="836" y="3212"/>
                  </a:lnTo>
                  <a:lnTo>
                    <a:pt x="831" y="3180"/>
                  </a:lnTo>
                  <a:lnTo>
                    <a:pt x="828" y="3146"/>
                  </a:lnTo>
                  <a:lnTo>
                    <a:pt x="828" y="3114"/>
                  </a:lnTo>
                  <a:lnTo>
                    <a:pt x="0" y="3114"/>
                  </a:lnTo>
                  <a:lnTo>
                    <a:pt x="2" y="3053"/>
                  </a:lnTo>
                  <a:lnTo>
                    <a:pt x="6" y="2992"/>
                  </a:lnTo>
                  <a:lnTo>
                    <a:pt x="11" y="2930"/>
                  </a:lnTo>
                  <a:lnTo>
                    <a:pt x="21" y="2870"/>
                  </a:lnTo>
                  <a:lnTo>
                    <a:pt x="31" y="2811"/>
                  </a:lnTo>
                  <a:lnTo>
                    <a:pt x="45" y="2753"/>
                  </a:lnTo>
                  <a:lnTo>
                    <a:pt x="61" y="2694"/>
                  </a:lnTo>
                  <a:lnTo>
                    <a:pt x="78" y="2636"/>
                  </a:lnTo>
                  <a:lnTo>
                    <a:pt x="99" y="2579"/>
                  </a:lnTo>
                  <a:lnTo>
                    <a:pt x="121" y="2523"/>
                  </a:lnTo>
                  <a:lnTo>
                    <a:pt x="146" y="2467"/>
                  </a:lnTo>
                  <a:lnTo>
                    <a:pt x="173" y="2412"/>
                  </a:lnTo>
                  <a:lnTo>
                    <a:pt x="202" y="2359"/>
                  </a:lnTo>
                  <a:lnTo>
                    <a:pt x="233" y="2305"/>
                  </a:lnTo>
                  <a:lnTo>
                    <a:pt x="267" y="2253"/>
                  </a:lnTo>
                  <a:lnTo>
                    <a:pt x="301" y="2203"/>
                  </a:lnTo>
                  <a:lnTo>
                    <a:pt x="339" y="2153"/>
                  </a:lnTo>
                  <a:lnTo>
                    <a:pt x="377" y="2103"/>
                  </a:lnTo>
                  <a:lnTo>
                    <a:pt x="419" y="2056"/>
                  </a:lnTo>
                  <a:lnTo>
                    <a:pt x="462" y="2010"/>
                  </a:lnTo>
                  <a:lnTo>
                    <a:pt x="507" y="1965"/>
                  </a:lnTo>
                  <a:lnTo>
                    <a:pt x="553" y="1922"/>
                  </a:lnTo>
                  <a:lnTo>
                    <a:pt x="602" y="1879"/>
                  </a:lnTo>
                  <a:lnTo>
                    <a:pt x="651" y="1839"/>
                  </a:lnTo>
                  <a:lnTo>
                    <a:pt x="703" y="1799"/>
                  </a:lnTo>
                  <a:lnTo>
                    <a:pt x="756" y="1761"/>
                  </a:lnTo>
                  <a:lnTo>
                    <a:pt x="811" y="1724"/>
                  </a:lnTo>
                  <a:lnTo>
                    <a:pt x="867" y="1690"/>
                  </a:lnTo>
                  <a:lnTo>
                    <a:pt x="925" y="1657"/>
                  </a:lnTo>
                  <a:lnTo>
                    <a:pt x="985" y="1626"/>
                  </a:lnTo>
                  <a:lnTo>
                    <a:pt x="1046" y="1596"/>
                  </a:lnTo>
                  <a:lnTo>
                    <a:pt x="1109" y="1570"/>
                  </a:lnTo>
                  <a:lnTo>
                    <a:pt x="1116" y="1528"/>
                  </a:lnTo>
                  <a:lnTo>
                    <a:pt x="1123" y="1486"/>
                  </a:lnTo>
                  <a:lnTo>
                    <a:pt x="1131" y="1446"/>
                  </a:lnTo>
                  <a:lnTo>
                    <a:pt x="1140" y="1406"/>
                  </a:lnTo>
                  <a:lnTo>
                    <a:pt x="1150" y="1365"/>
                  </a:lnTo>
                  <a:lnTo>
                    <a:pt x="1161" y="1326"/>
                  </a:lnTo>
                  <a:lnTo>
                    <a:pt x="1172" y="1287"/>
                  </a:lnTo>
                  <a:lnTo>
                    <a:pt x="1185" y="1247"/>
                  </a:lnTo>
                  <a:lnTo>
                    <a:pt x="1199" y="1209"/>
                  </a:lnTo>
                  <a:lnTo>
                    <a:pt x="1213" y="1170"/>
                  </a:lnTo>
                  <a:lnTo>
                    <a:pt x="1229" y="1133"/>
                  </a:lnTo>
                  <a:lnTo>
                    <a:pt x="1244" y="1095"/>
                  </a:lnTo>
                  <a:lnTo>
                    <a:pt x="1261" y="1058"/>
                  </a:lnTo>
                  <a:lnTo>
                    <a:pt x="1278" y="1022"/>
                  </a:lnTo>
                  <a:lnTo>
                    <a:pt x="1297" y="985"/>
                  </a:lnTo>
                  <a:lnTo>
                    <a:pt x="1315" y="950"/>
                  </a:lnTo>
                  <a:lnTo>
                    <a:pt x="1335" y="915"/>
                  </a:lnTo>
                  <a:lnTo>
                    <a:pt x="1356" y="880"/>
                  </a:lnTo>
                  <a:lnTo>
                    <a:pt x="1377" y="846"/>
                  </a:lnTo>
                  <a:lnTo>
                    <a:pt x="1399" y="813"/>
                  </a:lnTo>
                  <a:lnTo>
                    <a:pt x="1422" y="779"/>
                  </a:lnTo>
                  <a:lnTo>
                    <a:pt x="1445" y="747"/>
                  </a:lnTo>
                  <a:lnTo>
                    <a:pt x="1469" y="715"/>
                  </a:lnTo>
                  <a:lnTo>
                    <a:pt x="1493" y="684"/>
                  </a:lnTo>
                  <a:lnTo>
                    <a:pt x="1519" y="652"/>
                  </a:lnTo>
                  <a:lnTo>
                    <a:pt x="1545" y="621"/>
                  </a:lnTo>
                  <a:lnTo>
                    <a:pt x="1572" y="592"/>
                  </a:lnTo>
                  <a:lnTo>
                    <a:pt x="1598" y="562"/>
                  </a:lnTo>
                  <a:lnTo>
                    <a:pt x="1627" y="535"/>
                  </a:lnTo>
                  <a:lnTo>
                    <a:pt x="1655" y="506"/>
                  </a:lnTo>
                  <a:lnTo>
                    <a:pt x="1684" y="479"/>
                  </a:lnTo>
                  <a:lnTo>
                    <a:pt x="1714" y="452"/>
                  </a:lnTo>
                  <a:lnTo>
                    <a:pt x="1744" y="426"/>
                  </a:lnTo>
                  <a:lnTo>
                    <a:pt x="1775" y="401"/>
                  </a:lnTo>
                  <a:lnTo>
                    <a:pt x="1806" y="376"/>
                  </a:lnTo>
                  <a:lnTo>
                    <a:pt x="1839" y="352"/>
                  </a:lnTo>
                  <a:lnTo>
                    <a:pt x="1871" y="329"/>
                  </a:lnTo>
                  <a:lnTo>
                    <a:pt x="1905" y="306"/>
                  </a:lnTo>
                  <a:lnTo>
                    <a:pt x="1938" y="284"/>
                  </a:lnTo>
                  <a:lnTo>
                    <a:pt x="1972" y="263"/>
                  </a:lnTo>
                  <a:lnTo>
                    <a:pt x="2006" y="242"/>
                  </a:lnTo>
                  <a:lnTo>
                    <a:pt x="2042" y="223"/>
                  </a:lnTo>
                  <a:lnTo>
                    <a:pt x="2077" y="203"/>
                  </a:lnTo>
                  <a:lnTo>
                    <a:pt x="2113" y="186"/>
                  </a:lnTo>
                  <a:lnTo>
                    <a:pt x="2149" y="167"/>
                  </a:lnTo>
                  <a:lnTo>
                    <a:pt x="2186" y="151"/>
                  </a:lnTo>
                  <a:lnTo>
                    <a:pt x="2223" y="135"/>
                  </a:lnTo>
                  <a:lnTo>
                    <a:pt x="2262" y="120"/>
                  </a:lnTo>
                  <a:lnTo>
                    <a:pt x="2300" y="106"/>
                  </a:lnTo>
                  <a:lnTo>
                    <a:pt x="2338" y="92"/>
                  </a:lnTo>
                  <a:lnTo>
                    <a:pt x="2377" y="81"/>
                  </a:lnTo>
                  <a:lnTo>
                    <a:pt x="2416" y="69"/>
                  </a:lnTo>
                  <a:lnTo>
                    <a:pt x="2456" y="57"/>
                  </a:lnTo>
                  <a:lnTo>
                    <a:pt x="2496" y="48"/>
                  </a:lnTo>
                  <a:lnTo>
                    <a:pt x="2536" y="39"/>
                  </a:lnTo>
                  <a:lnTo>
                    <a:pt x="2577" y="31"/>
                  </a:lnTo>
                  <a:lnTo>
                    <a:pt x="2618" y="24"/>
                  </a:lnTo>
                  <a:lnTo>
                    <a:pt x="2660" y="17"/>
                  </a:lnTo>
                  <a:lnTo>
                    <a:pt x="2702" y="12"/>
                  </a:lnTo>
                  <a:lnTo>
                    <a:pt x="2743" y="8"/>
                  </a:lnTo>
                  <a:lnTo>
                    <a:pt x="2786" y="4"/>
                  </a:lnTo>
                  <a:lnTo>
                    <a:pt x="2829" y="2"/>
                  </a:lnTo>
                  <a:lnTo>
                    <a:pt x="2871" y="0"/>
                  </a:lnTo>
                  <a:lnTo>
                    <a:pt x="2914" y="0"/>
                  </a:lnTo>
                  <a:lnTo>
                    <a:pt x="2958" y="0"/>
                  </a:lnTo>
                  <a:lnTo>
                    <a:pt x="3001" y="2"/>
                  </a:lnTo>
                  <a:lnTo>
                    <a:pt x="3042" y="4"/>
                  </a:lnTo>
                  <a:lnTo>
                    <a:pt x="3085" y="8"/>
                  </a:lnTo>
                  <a:lnTo>
                    <a:pt x="3127" y="12"/>
                  </a:lnTo>
                  <a:lnTo>
                    <a:pt x="3169" y="17"/>
                  </a:lnTo>
                  <a:lnTo>
                    <a:pt x="3210" y="24"/>
                  </a:lnTo>
                  <a:lnTo>
                    <a:pt x="3252" y="31"/>
                  </a:lnTo>
                  <a:lnTo>
                    <a:pt x="3292" y="39"/>
                  </a:lnTo>
                  <a:lnTo>
                    <a:pt x="3332" y="48"/>
                  </a:lnTo>
                  <a:lnTo>
                    <a:pt x="3373" y="57"/>
                  </a:lnTo>
                  <a:lnTo>
                    <a:pt x="3412" y="69"/>
                  </a:lnTo>
                  <a:lnTo>
                    <a:pt x="3451" y="81"/>
                  </a:lnTo>
                  <a:lnTo>
                    <a:pt x="3491" y="92"/>
                  </a:lnTo>
                  <a:lnTo>
                    <a:pt x="3529" y="106"/>
                  </a:lnTo>
                  <a:lnTo>
                    <a:pt x="3567" y="120"/>
                  </a:lnTo>
                  <a:lnTo>
                    <a:pt x="3605" y="135"/>
                  </a:lnTo>
                  <a:lnTo>
                    <a:pt x="3642" y="151"/>
                  </a:lnTo>
                  <a:lnTo>
                    <a:pt x="3679" y="167"/>
                  </a:lnTo>
                  <a:lnTo>
                    <a:pt x="3716" y="186"/>
                  </a:lnTo>
                  <a:lnTo>
                    <a:pt x="3752" y="203"/>
                  </a:lnTo>
                  <a:lnTo>
                    <a:pt x="3788" y="223"/>
                  </a:lnTo>
                  <a:lnTo>
                    <a:pt x="3822" y="242"/>
                  </a:lnTo>
                  <a:lnTo>
                    <a:pt x="3857" y="263"/>
                  </a:lnTo>
                  <a:lnTo>
                    <a:pt x="3891" y="284"/>
                  </a:lnTo>
                  <a:lnTo>
                    <a:pt x="3925" y="306"/>
                  </a:lnTo>
                  <a:lnTo>
                    <a:pt x="3957" y="329"/>
                  </a:lnTo>
                  <a:lnTo>
                    <a:pt x="3990" y="352"/>
                  </a:lnTo>
                  <a:lnTo>
                    <a:pt x="4022" y="376"/>
                  </a:lnTo>
                  <a:lnTo>
                    <a:pt x="4053" y="401"/>
                  </a:lnTo>
                  <a:lnTo>
                    <a:pt x="4084" y="426"/>
                  </a:lnTo>
                  <a:lnTo>
                    <a:pt x="4114" y="452"/>
                  </a:lnTo>
                  <a:lnTo>
                    <a:pt x="4144" y="479"/>
                  </a:lnTo>
                  <a:lnTo>
                    <a:pt x="4173" y="506"/>
                  </a:lnTo>
                  <a:lnTo>
                    <a:pt x="4202" y="535"/>
                  </a:lnTo>
                  <a:lnTo>
                    <a:pt x="4230" y="562"/>
                  </a:lnTo>
                  <a:lnTo>
                    <a:pt x="4258" y="592"/>
                  </a:lnTo>
                  <a:lnTo>
                    <a:pt x="4284" y="621"/>
                  </a:lnTo>
                  <a:lnTo>
                    <a:pt x="4310" y="652"/>
                  </a:lnTo>
                  <a:lnTo>
                    <a:pt x="4335" y="684"/>
                  </a:lnTo>
                  <a:lnTo>
                    <a:pt x="4360" y="715"/>
                  </a:lnTo>
                  <a:lnTo>
                    <a:pt x="4384" y="747"/>
                  </a:lnTo>
                  <a:lnTo>
                    <a:pt x="4407" y="779"/>
                  </a:lnTo>
                  <a:lnTo>
                    <a:pt x="4430" y="813"/>
                  </a:lnTo>
                  <a:lnTo>
                    <a:pt x="4452" y="846"/>
                  </a:lnTo>
                  <a:lnTo>
                    <a:pt x="4473" y="880"/>
                  </a:lnTo>
                  <a:lnTo>
                    <a:pt x="4493" y="915"/>
                  </a:lnTo>
                  <a:lnTo>
                    <a:pt x="4513" y="950"/>
                  </a:lnTo>
                  <a:lnTo>
                    <a:pt x="4533" y="985"/>
                  </a:lnTo>
                  <a:lnTo>
                    <a:pt x="4550" y="1022"/>
                  </a:lnTo>
                  <a:lnTo>
                    <a:pt x="4568" y="1058"/>
                  </a:lnTo>
                  <a:lnTo>
                    <a:pt x="4585" y="1095"/>
                  </a:lnTo>
                  <a:lnTo>
                    <a:pt x="4601" y="1133"/>
                  </a:lnTo>
                  <a:lnTo>
                    <a:pt x="4616" y="1170"/>
                  </a:lnTo>
                  <a:lnTo>
                    <a:pt x="4630" y="1209"/>
                  </a:lnTo>
                  <a:lnTo>
                    <a:pt x="4643" y="1247"/>
                  </a:lnTo>
                  <a:lnTo>
                    <a:pt x="4656" y="1287"/>
                  </a:lnTo>
                  <a:lnTo>
                    <a:pt x="4668" y="1326"/>
                  </a:lnTo>
                  <a:lnTo>
                    <a:pt x="4678" y="1365"/>
                  </a:lnTo>
                  <a:lnTo>
                    <a:pt x="4689" y="1406"/>
                  </a:lnTo>
                  <a:lnTo>
                    <a:pt x="4698" y="1446"/>
                  </a:lnTo>
                  <a:lnTo>
                    <a:pt x="4706" y="1486"/>
                  </a:lnTo>
                  <a:lnTo>
                    <a:pt x="4714" y="1528"/>
                  </a:lnTo>
                  <a:lnTo>
                    <a:pt x="4720" y="1570"/>
                  </a:lnTo>
                  <a:lnTo>
                    <a:pt x="4782" y="1596"/>
                  </a:lnTo>
                  <a:lnTo>
                    <a:pt x="4843" y="1626"/>
                  </a:lnTo>
                  <a:lnTo>
                    <a:pt x="4903" y="1657"/>
                  </a:lnTo>
                  <a:lnTo>
                    <a:pt x="4961" y="1690"/>
                  </a:lnTo>
                  <a:lnTo>
                    <a:pt x="5018" y="1724"/>
                  </a:lnTo>
                  <a:lnTo>
                    <a:pt x="5073" y="1761"/>
                  </a:lnTo>
                  <a:lnTo>
                    <a:pt x="5126" y="1799"/>
                  </a:lnTo>
                  <a:lnTo>
                    <a:pt x="5177" y="1839"/>
                  </a:lnTo>
                  <a:lnTo>
                    <a:pt x="5228" y="1879"/>
                  </a:lnTo>
                  <a:lnTo>
                    <a:pt x="5275" y="1922"/>
                  </a:lnTo>
                  <a:lnTo>
                    <a:pt x="5323" y="1965"/>
                  </a:lnTo>
                  <a:lnTo>
                    <a:pt x="5367" y="2010"/>
                  </a:lnTo>
                  <a:lnTo>
                    <a:pt x="5411" y="2056"/>
                  </a:lnTo>
                  <a:lnTo>
                    <a:pt x="5451" y="2103"/>
                  </a:lnTo>
                  <a:lnTo>
                    <a:pt x="5490" y="2153"/>
                  </a:lnTo>
                  <a:lnTo>
                    <a:pt x="5527" y="2203"/>
                  </a:lnTo>
                  <a:lnTo>
                    <a:pt x="5562" y="2253"/>
                  </a:lnTo>
                  <a:lnTo>
                    <a:pt x="5595" y="2305"/>
                  </a:lnTo>
                  <a:lnTo>
                    <a:pt x="5627" y="2359"/>
                  </a:lnTo>
                  <a:lnTo>
                    <a:pt x="5655" y="2412"/>
                  </a:lnTo>
                  <a:lnTo>
                    <a:pt x="5682" y="2467"/>
                  </a:lnTo>
                  <a:lnTo>
                    <a:pt x="5707" y="2523"/>
                  </a:lnTo>
                  <a:lnTo>
                    <a:pt x="5729" y="2579"/>
                  </a:lnTo>
                  <a:lnTo>
                    <a:pt x="5750" y="2636"/>
                  </a:lnTo>
                  <a:lnTo>
                    <a:pt x="5769" y="2694"/>
                  </a:lnTo>
                  <a:lnTo>
                    <a:pt x="5784" y="2753"/>
                  </a:lnTo>
                  <a:lnTo>
                    <a:pt x="5797" y="2811"/>
                  </a:lnTo>
                  <a:lnTo>
                    <a:pt x="5809" y="2870"/>
                  </a:lnTo>
                  <a:lnTo>
                    <a:pt x="5817" y="2930"/>
                  </a:lnTo>
                  <a:lnTo>
                    <a:pt x="5824" y="2992"/>
                  </a:lnTo>
                  <a:lnTo>
                    <a:pt x="5828" y="3053"/>
                  </a:lnTo>
                  <a:lnTo>
                    <a:pt x="5829" y="3114"/>
                  </a:lnTo>
                  <a:close/>
                  <a:moveTo>
                    <a:pt x="2660" y="640"/>
                  </a:moveTo>
                  <a:lnTo>
                    <a:pt x="2660" y="640"/>
                  </a:lnTo>
                  <a:lnTo>
                    <a:pt x="2652" y="642"/>
                  </a:lnTo>
                  <a:lnTo>
                    <a:pt x="2629" y="647"/>
                  </a:lnTo>
                  <a:lnTo>
                    <a:pt x="2592" y="655"/>
                  </a:lnTo>
                  <a:lnTo>
                    <a:pt x="2543" y="669"/>
                  </a:lnTo>
                  <a:lnTo>
                    <a:pt x="2517" y="678"/>
                  </a:lnTo>
                  <a:lnTo>
                    <a:pt x="2487" y="688"/>
                  </a:lnTo>
                  <a:lnTo>
                    <a:pt x="2456" y="701"/>
                  </a:lnTo>
                  <a:lnTo>
                    <a:pt x="2422" y="715"/>
                  </a:lnTo>
                  <a:lnTo>
                    <a:pt x="2387" y="731"/>
                  </a:lnTo>
                  <a:lnTo>
                    <a:pt x="2352" y="748"/>
                  </a:lnTo>
                  <a:lnTo>
                    <a:pt x="2316" y="769"/>
                  </a:lnTo>
                  <a:lnTo>
                    <a:pt x="2279" y="791"/>
                  </a:lnTo>
                  <a:lnTo>
                    <a:pt x="2241" y="816"/>
                  </a:lnTo>
                  <a:lnTo>
                    <a:pt x="2204" y="843"/>
                  </a:lnTo>
                  <a:lnTo>
                    <a:pt x="2167" y="873"/>
                  </a:lnTo>
                  <a:lnTo>
                    <a:pt x="2130" y="905"/>
                  </a:lnTo>
                  <a:lnTo>
                    <a:pt x="2093" y="940"/>
                  </a:lnTo>
                  <a:lnTo>
                    <a:pt x="2076" y="960"/>
                  </a:lnTo>
                  <a:lnTo>
                    <a:pt x="2057" y="978"/>
                  </a:lnTo>
                  <a:lnTo>
                    <a:pt x="2040" y="999"/>
                  </a:lnTo>
                  <a:lnTo>
                    <a:pt x="2024" y="1020"/>
                  </a:lnTo>
                  <a:lnTo>
                    <a:pt x="2006" y="1042"/>
                  </a:lnTo>
                  <a:lnTo>
                    <a:pt x="1990" y="1064"/>
                  </a:lnTo>
                  <a:lnTo>
                    <a:pt x="1974" y="1087"/>
                  </a:lnTo>
                  <a:lnTo>
                    <a:pt x="1959" y="1111"/>
                  </a:lnTo>
                  <a:lnTo>
                    <a:pt x="1944" y="1136"/>
                  </a:lnTo>
                  <a:lnTo>
                    <a:pt x="1929" y="1162"/>
                  </a:lnTo>
                  <a:lnTo>
                    <a:pt x="1915" y="1188"/>
                  </a:lnTo>
                  <a:lnTo>
                    <a:pt x="1902" y="1216"/>
                  </a:lnTo>
                  <a:lnTo>
                    <a:pt x="1890" y="1244"/>
                  </a:lnTo>
                  <a:lnTo>
                    <a:pt x="1877" y="1274"/>
                  </a:lnTo>
                  <a:lnTo>
                    <a:pt x="1865" y="1304"/>
                  </a:lnTo>
                  <a:lnTo>
                    <a:pt x="1855" y="1335"/>
                  </a:lnTo>
                  <a:lnTo>
                    <a:pt x="1845" y="1367"/>
                  </a:lnTo>
                  <a:lnTo>
                    <a:pt x="1835" y="1400"/>
                  </a:lnTo>
                  <a:lnTo>
                    <a:pt x="1826" y="1433"/>
                  </a:lnTo>
                  <a:lnTo>
                    <a:pt x="1818" y="1469"/>
                  </a:lnTo>
                  <a:lnTo>
                    <a:pt x="1811" y="1505"/>
                  </a:lnTo>
                  <a:lnTo>
                    <a:pt x="1805" y="1542"/>
                  </a:lnTo>
                  <a:lnTo>
                    <a:pt x="2660" y="1542"/>
                  </a:lnTo>
                  <a:lnTo>
                    <a:pt x="2660" y="640"/>
                  </a:lnTo>
                  <a:close/>
                  <a:moveTo>
                    <a:pt x="3171" y="1542"/>
                  </a:moveTo>
                  <a:lnTo>
                    <a:pt x="4027" y="1542"/>
                  </a:lnTo>
                  <a:lnTo>
                    <a:pt x="4020" y="1505"/>
                  </a:lnTo>
                  <a:lnTo>
                    <a:pt x="4013" y="1469"/>
                  </a:lnTo>
                  <a:lnTo>
                    <a:pt x="4005" y="1433"/>
                  </a:lnTo>
                  <a:lnTo>
                    <a:pt x="3997" y="1400"/>
                  </a:lnTo>
                  <a:lnTo>
                    <a:pt x="3987" y="1367"/>
                  </a:lnTo>
                  <a:lnTo>
                    <a:pt x="3977" y="1335"/>
                  </a:lnTo>
                  <a:lnTo>
                    <a:pt x="3965" y="1304"/>
                  </a:lnTo>
                  <a:lnTo>
                    <a:pt x="3954" y="1274"/>
                  </a:lnTo>
                  <a:lnTo>
                    <a:pt x="3942" y="1244"/>
                  </a:lnTo>
                  <a:lnTo>
                    <a:pt x="3930" y="1216"/>
                  </a:lnTo>
                  <a:lnTo>
                    <a:pt x="3916" y="1188"/>
                  </a:lnTo>
                  <a:lnTo>
                    <a:pt x="3902" y="1162"/>
                  </a:lnTo>
                  <a:lnTo>
                    <a:pt x="3887" y="1136"/>
                  </a:lnTo>
                  <a:lnTo>
                    <a:pt x="3872" y="1111"/>
                  </a:lnTo>
                  <a:lnTo>
                    <a:pt x="3857" y="1087"/>
                  </a:lnTo>
                  <a:lnTo>
                    <a:pt x="3841" y="1064"/>
                  </a:lnTo>
                  <a:lnTo>
                    <a:pt x="3824" y="1042"/>
                  </a:lnTo>
                  <a:lnTo>
                    <a:pt x="3808" y="1020"/>
                  </a:lnTo>
                  <a:lnTo>
                    <a:pt x="3791" y="999"/>
                  </a:lnTo>
                  <a:lnTo>
                    <a:pt x="3774" y="978"/>
                  </a:lnTo>
                  <a:lnTo>
                    <a:pt x="3756" y="960"/>
                  </a:lnTo>
                  <a:lnTo>
                    <a:pt x="3738" y="940"/>
                  </a:lnTo>
                  <a:lnTo>
                    <a:pt x="3702" y="905"/>
                  </a:lnTo>
                  <a:lnTo>
                    <a:pt x="3665" y="873"/>
                  </a:lnTo>
                  <a:lnTo>
                    <a:pt x="3627" y="843"/>
                  </a:lnTo>
                  <a:lnTo>
                    <a:pt x="3590" y="816"/>
                  </a:lnTo>
                  <a:lnTo>
                    <a:pt x="3553" y="791"/>
                  </a:lnTo>
                  <a:lnTo>
                    <a:pt x="3516" y="769"/>
                  </a:lnTo>
                  <a:lnTo>
                    <a:pt x="3479" y="748"/>
                  </a:lnTo>
                  <a:lnTo>
                    <a:pt x="3443" y="731"/>
                  </a:lnTo>
                  <a:lnTo>
                    <a:pt x="3410" y="715"/>
                  </a:lnTo>
                  <a:lnTo>
                    <a:pt x="3376" y="701"/>
                  </a:lnTo>
                  <a:lnTo>
                    <a:pt x="3345" y="688"/>
                  </a:lnTo>
                  <a:lnTo>
                    <a:pt x="3315" y="678"/>
                  </a:lnTo>
                  <a:lnTo>
                    <a:pt x="3287" y="669"/>
                  </a:lnTo>
                  <a:lnTo>
                    <a:pt x="3239" y="655"/>
                  </a:lnTo>
                  <a:lnTo>
                    <a:pt x="3203" y="647"/>
                  </a:lnTo>
                  <a:lnTo>
                    <a:pt x="3179" y="642"/>
                  </a:lnTo>
                  <a:lnTo>
                    <a:pt x="3171" y="640"/>
                  </a:lnTo>
                  <a:lnTo>
                    <a:pt x="3171" y="15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KSO_Shape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  <a:extLst>
                <a:ext uri="{FF2B5EF4-FFF2-40B4-BE49-F238E27FC236}">
                  <a16:creationId xmlns:a16="http://schemas.microsoft.com/office/drawing/2014/main" xmlns="" id="{E11C8533-A352-4A03-AC29-1227428D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600" y="3366926"/>
              <a:ext cx="324211" cy="359976"/>
            </a:xfrm>
            <a:custGeom>
              <a:avLst/>
              <a:gdLst>
                <a:gd name="T0" fmla="*/ 686385 w 13624"/>
                <a:gd name="T1" fmla="*/ 84727 h 15172"/>
                <a:gd name="T2" fmla="*/ 669887 w 13624"/>
                <a:gd name="T3" fmla="*/ 64792 h 15172"/>
                <a:gd name="T4" fmla="*/ 653508 w 13624"/>
                <a:gd name="T5" fmla="*/ 47585 h 15172"/>
                <a:gd name="T6" fmla="*/ 637366 w 13624"/>
                <a:gd name="T7" fmla="*/ 33108 h 15172"/>
                <a:gd name="T8" fmla="*/ 621224 w 13624"/>
                <a:gd name="T9" fmla="*/ 21241 h 15172"/>
                <a:gd name="T10" fmla="*/ 605201 w 13624"/>
                <a:gd name="T11" fmla="*/ 11985 h 15172"/>
                <a:gd name="T12" fmla="*/ 589415 w 13624"/>
                <a:gd name="T13" fmla="*/ 5221 h 15172"/>
                <a:gd name="T14" fmla="*/ 573748 w 13624"/>
                <a:gd name="T15" fmla="*/ 1305 h 15172"/>
                <a:gd name="T16" fmla="*/ 558200 w 13624"/>
                <a:gd name="T17" fmla="*/ 0 h 15172"/>
                <a:gd name="T18" fmla="*/ 149431 w 13624"/>
                <a:gd name="T19" fmla="*/ 580988 h 15172"/>
                <a:gd name="T20" fmla="*/ 149668 w 13624"/>
                <a:gd name="T21" fmla="*/ 1215612 h 15172"/>
                <a:gd name="T22" fmla="*/ 558200 w 13624"/>
                <a:gd name="T23" fmla="*/ 1800397 h 15172"/>
                <a:gd name="T24" fmla="*/ 569831 w 13624"/>
                <a:gd name="T25" fmla="*/ 1799685 h 15172"/>
                <a:gd name="T26" fmla="*/ 585380 w 13624"/>
                <a:gd name="T27" fmla="*/ 1796244 h 15172"/>
                <a:gd name="T28" fmla="*/ 601165 w 13624"/>
                <a:gd name="T29" fmla="*/ 1790310 h 15172"/>
                <a:gd name="T30" fmla="*/ 617189 w 13624"/>
                <a:gd name="T31" fmla="*/ 1781766 h 15172"/>
                <a:gd name="T32" fmla="*/ 633212 w 13624"/>
                <a:gd name="T33" fmla="*/ 1770493 h 15172"/>
                <a:gd name="T34" fmla="*/ 649472 w 13624"/>
                <a:gd name="T35" fmla="*/ 1756609 h 15172"/>
                <a:gd name="T36" fmla="*/ 665733 w 13624"/>
                <a:gd name="T37" fmla="*/ 1739996 h 15172"/>
                <a:gd name="T38" fmla="*/ 682231 w 13624"/>
                <a:gd name="T39" fmla="*/ 1720772 h 15172"/>
                <a:gd name="T40" fmla="*/ 1344403 w 13624"/>
                <a:gd name="T41" fmla="*/ 1051379 h 15172"/>
                <a:gd name="T42" fmla="*/ 1414786 w 13624"/>
                <a:gd name="T43" fmla="*/ 1042360 h 15172"/>
                <a:gd name="T44" fmla="*/ 1449918 w 13624"/>
                <a:gd name="T45" fmla="*/ 1035952 h 15172"/>
                <a:gd name="T46" fmla="*/ 1481965 w 13624"/>
                <a:gd name="T47" fmla="*/ 1028358 h 15172"/>
                <a:gd name="T48" fmla="*/ 1504634 w 13624"/>
                <a:gd name="T49" fmla="*/ 1021119 h 15172"/>
                <a:gd name="T50" fmla="*/ 1527423 w 13624"/>
                <a:gd name="T51" fmla="*/ 1010795 h 15172"/>
                <a:gd name="T52" fmla="*/ 1549855 w 13624"/>
                <a:gd name="T53" fmla="*/ 997148 h 15172"/>
                <a:gd name="T54" fmla="*/ 1572407 w 13624"/>
                <a:gd name="T55" fmla="*/ 980417 h 15172"/>
                <a:gd name="T56" fmla="*/ 1587599 w 13624"/>
                <a:gd name="T57" fmla="*/ 966414 h 15172"/>
                <a:gd name="T58" fmla="*/ 1602910 w 13624"/>
                <a:gd name="T59" fmla="*/ 947071 h 15172"/>
                <a:gd name="T60" fmla="*/ 1610743 w 13624"/>
                <a:gd name="T61" fmla="*/ 931882 h 15172"/>
                <a:gd name="T62" fmla="*/ 1614304 w 13624"/>
                <a:gd name="T63" fmla="*/ 921440 h 15172"/>
                <a:gd name="T64" fmla="*/ 1616322 w 13624"/>
                <a:gd name="T65" fmla="*/ 910878 h 15172"/>
                <a:gd name="T66" fmla="*/ 1617034 w 13624"/>
                <a:gd name="T67" fmla="*/ 900080 h 15172"/>
                <a:gd name="T68" fmla="*/ 1616441 w 13624"/>
                <a:gd name="T69" fmla="*/ 888332 h 15172"/>
                <a:gd name="T70" fmla="*/ 1613711 w 13624"/>
                <a:gd name="T71" fmla="*/ 873380 h 15172"/>
                <a:gd name="T72" fmla="*/ 1609082 w 13624"/>
                <a:gd name="T73" fmla="*/ 859140 h 15172"/>
                <a:gd name="T74" fmla="*/ 1602079 w 13624"/>
                <a:gd name="T75" fmla="*/ 845850 h 15172"/>
                <a:gd name="T76" fmla="*/ 1592940 w 13624"/>
                <a:gd name="T77" fmla="*/ 833271 h 15172"/>
                <a:gd name="T78" fmla="*/ 1581902 w 13624"/>
                <a:gd name="T79" fmla="*/ 821642 h 15172"/>
                <a:gd name="T80" fmla="*/ 1568490 w 13624"/>
                <a:gd name="T81" fmla="*/ 810725 h 15172"/>
                <a:gd name="T82" fmla="*/ 1553060 w 13624"/>
                <a:gd name="T83" fmla="*/ 800638 h 15172"/>
                <a:gd name="T84" fmla="*/ 1535494 w 13624"/>
                <a:gd name="T85" fmla="*/ 791382 h 15172"/>
                <a:gd name="T86" fmla="*/ 1515791 w 13624"/>
                <a:gd name="T87" fmla="*/ 782957 h 15172"/>
                <a:gd name="T88" fmla="*/ 1493952 w 13624"/>
                <a:gd name="T89" fmla="*/ 775481 h 15172"/>
                <a:gd name="T90" fmla="*/ 1463686 w 13624"/>
                <a:gd name="T91" fmla="*/ 767056 h 15172"/>
                <a:gd name="T92" fmla="*/ 1408258 w 13624"/>
                <a:gd name="T93" fmla="*/ 756376 h 15172"/>
                <a:gd name="T94" fmla="*/ 1344403 w 13624"/>
                <a:gd name="T95" fmla="*/ 749018 h 151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3624" h="15172">
                  <a:moveTo>
                    <a:pt x="11327" y="6312"/>
                  </a:moveTo>
                  <a:lnTo>
                    <a:pt x="10515" y="6254"/>
                  </a:lnTo>
                  <a:lnTo>
                    <a:pt x="5783" y="714"/>
                  </a:lnTo>
                  <a:lnTo>
                    <a:pt x="5748" y="670"/>
                  </a:lnTo>
                  <a:lnTo>
                    <a:pt x="5714" y="628"/>
                  </a:lnTo>
                  <a:lnTo>
                    <a:pt x="5679" y="586"/>
                  </a:lnTo>
                  <a:lnTo>
                    <a:pt x="5644" y="546"/>
                  </a:lnTo>
                  <a:lnTo>
                    <a:pt x="5609" y="508"/>
                  </a:lnTo>
                  <a:lnTo>
                    <a:pt x="5576" y="471"/>
                  </a:lnTo>
                  <a:lnTo>
                    <a:pt x="5541" y="436"/>
                  </a:lnTo>
                  <a:lnTo>
                    <a:pt x="5506" y="401"/>
                  </a:lnTo>
                  <a:lnTo>
                    <a:pt x="5472" y="369"/>
                  </a:lnTo>
                  <a:lnTo>
                    <a:pt x="5438" y="338"/>
                  </a:lnTo>
                  <a:lnTo>
                    <a:pt x="5403" y="308"/>
                  </a:lnTo>
                  <a:lnTo>
                    <a:pt x="5370" y="279"/>
                  </a:lnTo>
                  <a:lnTo>
                    <a:pt x="5335" y="252"/>
                  </a:lnTo>
                  <a:lnTo>
                    <a:pt x="5301" y="225"/>
                  </a:lnTo>
                  <a:lnTo>
                    <a:pt x="5268" y="201"/>
                  </a:lnTo>
                  <a:lnTo>
                    <a:pt x="5234" y="179"/>
                  </a:lnTo>
                  <a:lnTo>
                    <a:pt x="5200" y="157"/>
                  </a:lnTo>
                  <a:lnTo>
                    <a:pt x="5166" y="137"/>
                  </a:lnTo>
                  <a:lnTo>
                    <a:pt x="5132" y="117"/>
                  </a:lnTo>
                  <a:lnTo>
                    <a:pt x="5099" y="101"/>
                  </a:lnTo>
                  <a:lnTo>
                    <a:pt x="5065" y="84"/>
                  </a:lnTo>
                  <a:lnTo>
                    <a:pt x="5033" y="69"/>
                  </a:lnTo>
                  <a:lnTo>
                    <a:pt x="4999" y="56"/>
                  </a:lnTo>
                  <a:lnTo>
                    <a:pt x="4966" y="44"/>
                  </a:lnTo>
                  <a:lnTo>
                    <a:pt x="4932" y="34"/>
                  </a:lnTo>
                  <a:lnTo>
                    <a:pt x="4900" y="25"/>
                  </a:lnTo>
                  <a:lnTo>
                    <a:pt x="4866" y="17"/>
                  </a:lnTo>
                  <a:lnTo>
                    <a:pt x="4834" y="11"/>
                  </a:lnTo>
                  <a:lnTo>
                    <a:pt x="4801" y="6"/>
                  </a:lnTo>
                  <a:lnTo>
                    <a:pt x="4768" y="2"/>
                  </a:lnTo>
                  <a:lnTo>
                    <a:pt x="4736" y="0"/>
                  </a:lnTo>
                  <a:lnTo>
                    <a:pt x="4703" y="0"/>
                  </a:lnTo>
                  <a:lnTo>
                    <a:pt x="4047" y="0"/>
                  </a:lnTo>
                  <a:lnTo>
                    <a:pt x="7045" y="6405"/>
                  </a:lnTo>
                  <a:lnTo>
                    <a:pt x="2884" y="6714"/>
                  </a:lnTo>
                  <a:lnTo>
                    <a:pt x="1259" y="4896"/>
                  </a:lnTo>
                  <a:lnTo>
                    <a:pt x="0" y="4896"/>
                  </a:lnTo>
                  <a:lnTo>
                    <a:pt x="1667" y="7445"/>
                  </a:lnTo>
                  <a:lnTo>
                    <a:pt x="2" y="10244"/>
                  </a:lnTo>
                  <a:lnTo>
                    <a:pt x="1261" y="10244"/>
                  </a:lnTo>
                  <a:lnTo>
                    <a:pt x="2886" y="8425"/>
                  </a:lnTo>
                  <a:lnTo>
                    <a:pt x="7045" y="8734"/>
                  </a:lnTo>
                  <a:lnTo>
                    <a:pt x="4047" y="15172"/>
                  </a:lnTo>
                  <a:lnTo>
                    <a:pt x="4703" y="15172"/>
                  </a:lnTo>
                  <a:lnTo>
                    <a:pt x="4736" y="15171"/>
                  </a:lnTo>
                  <a:lnTo>
                    <a:pt x="4768" y="15170"/>
                  </a:lnTo>
                  <a:lnTo>
                    <a:pt x="4801" y="15166"/>
                  </a:lnTo>
                  <a:lnTo>
                    <a:pt x="4834" y="15161"/>
                  </a:lnTo>
                  <a:lnTo>
                    <a:pt x="4866" y="15154"/>
                  </a:lnTo>
                  <a:lnTo>
                    <a:pt x="4900" y="15147"/>
                  </a:lnTo>
                  <a:lnTo>
                    <a:pt x="4932" y="15137"/>
                  </a:lnTo>
                  <a:lnTo>
                    <a:pt x="4966" y="15128"/>
                  </a:lnTo>
                  <a:lnTo>
                    <a:pt x="4999" y="15116"/>
                  </a:lnTo>
                  <a:lnTo>
                    <a:pt x="5033" y="15103"/>
                  </a:lnTo>
                  <a:lnTo>
                    <a:pt x="5065" y="15087"/>
                  </a:lnTo>
                  <a:lnTo>
                    <a:pt x="5099" y="15071"/>
                  </a:lnTo>
                  <a:lnTo>
                    <a:pt x="5132" y="15053"/>
                  </a:lnTo>
                  <a:lnTo>
                    <a:pt x="5166" y="15035"/>
                  </a:lnTo>
                  <a:lnTo>
                    <a:pt x="5200" y="15015"/>
                  </a:lnTo>
                  <a:lnTo>
                    <a:pt x="5234" y="14993"/>
                  </a:lnTo>
                  <a:lnTo>
                    <a:pt x="5268" y="14971"/>
                  </a:lnTo>
                  <a:lnTo>
                    <a:pt x="5301" y="14946"/>
                  </a:lnTo>
                  <a:lnTo>
                    <a:pt x="5335" y="14920"/>
                  </a:lnTo>
                  <a:lnTo>
                    <a:pt x="5370" y="14893"/>
                  </a:lnTo>
                  <a:lnTo>
                    <a:pt x="5403" y="14864"/>
                  </a:lnTo>
                  <a:lnTo>
                    <a:pt x="5438" y="14834"/>
                  </a:lnTo>
                  <a:lnTo>
                    <a:pt x="5472" y="14803"/>
                  </a:lnTo>
                  <a:lnTo>
                    <a:pt x="5506" y="14769"/>
                  </a:lnTo>
                  <a:lnTo>
                    <a:pt x="5541" y="14736"/>
                  </a:lnTo>
                  <a:lnTo>
                    <a:pt x="5576" y="14700"/>
                  </a:lnTo>
                  <a:lnTo>
                    <a:pt x="5609" y="14663"/>
                  </a:lnTo>
                  <a:lnTo>
                    <a:pt x="5644" y="14624"/>
                  </a:lnTo>
                  <a:lnTo>
                    <a:pt x="5679" y="14585"/>
                  </a:lnTo>
                  <a:lnTo>
                    <a:pt x="5714" y="14544"/>
                  </a:lnTo>
                  <a:lnTo>
                    <a:pt x="5748" y="14501"/>
                  </a:lnTo>
                  <a:lnTo>
                    <a:pt x="5783" y="14458"/>
                  </a:lnTo>
                  <a:lnTo>
                    <a:pt x="10515" y="8918"/>
                  </a:lnTo>
                  <a:lnTo>
                    <a:pt x="11327" y="8860"/>
                  </a:lnTo>
                  <a:lnTo>
                    <a:pt x="11604" y="8823"/>
                  </a:lnTo>
                  <a:lnTo>
                    <a:pt x="11858" y="8792"/>
                  </a:lnTo>
                  <a:lnTo>
                    <a:pt x="11920" y="8784"/>
                  </a:lnTo>
                  <a:lnTo>
                    <a:pt x="11987" y="8774"/>
                  </a:lnTo>
                  <a:lnTo>
                    <a:pt x="12059" y="8761"/>
                  </a:lnTo>
                  <a:lnTo>
                    <a:pt x="12136" y="8746"/>
                  </a:lnTo>
                  <a:lnTo>
                    <a:pt x="12216" y="8730"/>
                  </a:lnTo>
                  <a:lnTo>
                    <a:pt x="12301" y="8710"/>
                  </a:lnTo>
                  <a:lnTo>
                    <a:pt x="12391" y="8690"/>
                  </a:lnTo>
                  <a:lnTo>
                    <a:pt x="12486" y="8666"/>
                  </a:lnTo>
                  <a:lnTo>
                    <a:pt x="12533" y="8654"/>
                  </a:lnTo>
                  <a:lnTo>
                    <a:pt x="12581" y="8640"/>
                  </a:lnTo>
                  <a:lnTo>
                    <a:pt x="12629" y="8623"/>
                  </a:lnTo>
                  <a:lnTo>
                    <a:pt x="12677" y="8605"/>
                  </a:lnTo>
                  <a:lnTo>
                    <a:pt x="12725" y="8586"/>
                  </a:lnTo>
                  <a:lnTo>
                    <a:pt x="12773" y="8564"/>
                  </a:lnTo>
                  <a:lnTo>
                    <a:pt x="12821" y="8542"/>
                  </a:lnTo>
                  <a:lnTo>
                    <a:pt x="12869" y="8518"/>
                  </a:lnTo>
                  <a:lnTo>
                    <a:pt x="12916" y="8491"/>
                  </a:lnTo>
                  <a:lnTo>
                    <a:pt x="12964" y="8464"/>
                  </a:lnTo>
                  <a:lnTo>
                    <a:pt x="13012" y="8434"/>
                  </a:lnTo>
                  <a:lnTo>
                    <a:pt x="13058" y="8403"/>
                  </a:lnTo>
                  <a:lnTo>
                    <a:pt x="13106" y="8370"/>
                  </a:lnTo>
                  <a:lnTo>
                    <a:pt x="13153" y="8335"/>
                  </a:lnTo>
                  <a:lnTo>
                    <a:pt x="13201" y="8299"/>
                  </a:lnTo>
                  <a:lnTo>
                    <a:pt x="13248" y="8262"/>
                  </a:lnTo>
                  <a:lnTo>
                    <a:pt x="13293" y="8223"/>
                  </a:lnTo>
                  <a:lnTo>
                    <a:pt x="13336" y="8183"/>
                  </a:lnTo>
                  <a:lnTo>
                    <a:pt x="13376" y="8144"/>
                  </a:lnTo>
                  <a:lnTo>
                    <a:pt x="13413" y="8104"/>
                  </a:lnTo>
                  <a:lnTo>
                    <a:pt x="13447" y="8063"/>
                  </a:lnTo>
                  <a:lnTo>
                    <a:pt x="13478" y="8022"/>
                  </a:lnTo>
                  <a:lnTo>
                    <a:pt x="13505" y="7981"/>
                  </a:lnTo>
                  <a:lnTo>
                    <a:pt x="13530" y="7939"/>
                  </a:lnTo>
                  <a:lnTo>
                    <a:pt x="13552" y="7896"/>
                  </a:lnTo>
                  <a:lnTo>
                    <a:pt x="13563" y="7874"/>
                  </a:lnTo>
                  <a:lnTo>
                    <a:pt x="13571" y="7853"/>
                  </a:lnTo>
                  <a:lnTo>
                    <a:pt x="13580" y="7831"/>
                  </a:lnTo>
                  <a:lnTo>
                    <a:pt x="13588" y="7809"/>
                  </a:lnTo>
                  <a:lnTo>
                    <a:pt x="13595" y="7788"/>
                  </a:lnTo>
                  <a:lnTo>
                    <a:pt x="13601" y="7765"/>
                  </a:lnTo>
                  <a:lnTo>
                    <a:pt x="13606" y="7744"/>
                  </a:lnTo>
                  <a:lnTo>
                    <a:pt x="13611" y="7721"/>
                  </a:lnTo>
                  <a:lnTo>
                    <a:pt x="13616" y="7699"/>
                  </a:lnTo>
                  <a:lnTo>
                    <a:pt x="13618" y="7676"/>
                  </a:lnTo>
                  <a:lnTo>
                    <a:pt x="13622" y="7654"/>
                  </a:lnTo>
                  <a:lnTo>
                    <a:pt x="13623" y="7631"/>
                  </a:lnTo>
                  <a:lnTo>
                    <a:pt x="13624" y="7608"/>
                  </a:lnTo>
                  <a:lnTo>
                    <a:pt x="13624" y="7585"/>
                  </a:lnTo>
                  <a:lnTo>
                    <a:pt x="13624" y="7552"/>
                  </a:lnTo>
                  <a:lnTo>
                    <a:pt x="13622" y="7520"/>
                  </a:lnTo>
                  <a:lnTo>
                    <a:pt x="13619" y="7486"/>
                  </a:lnTo>
                  <a:lnTo>
                    <a:pt x="13616" y="7454"/>
                  </a:lnTo>
                  <a:lnTo>
                    <a:pt x="13611" y="7422"/>
                  </a:lnTo>
                  <a:lnTo>
                    <a:pt x="13604" y="7391"/>
                  </a:lnTo>
                  <a:lnTo>
                    <a:pt x="13596" y="7360"/>
                  </a:lnTo>
                  <a:lnTo>
                    <a:pt x="13588" y="7329"/>
                  </a:lnTo>
                  <a:lnTo>
                    <a:pt x="13578" y="7299"/>
                  </a:lnTo>
                  <a:lnTo>
                    <a:pt x="13569" y="7270"/>
                  </a:lnTo>
                  <a:lnTo>
                    <a:pt x="13557" y="7240"/>
                  </a:lnTo>
                  <a:lnTo>
                    <a:pt x="13544" y="7212"/>
                  </a:lnTo>
                  <a:lnTo>
                    <a:pt x="13529" y="7183"/>
                  </a:lnTo>
                  <a:lnTo>
                    <a:pt x="13515" y="7155"/>
                  </a:lnTo>
                  <a:lnTo>
                    <a:pt x="13498" y="7128"/>
                  </a:lnTo>
                  <a:lnTo>
                    <a:pt x="13481" y="7101"/>
                  </a:lnTo>
                  <a:lnTo>
                    <a:pt x="13462" y="7074"/>
                  </a:lnTo>
                  <a:lnTo>
                    <a:pt x="13443" y="7049"/>
                  </a:lnTo>
                  <a:lnTo>
                    <a:pt x="13421" y="7022"/>
                  </a:lnTo>
                  <a:lnTo>
                    <a:pt x="13400" y="6997"/>
                  </a:lnTo>
                  <a:lnTo>
                    <a:pt x="13377" y="6972"/>
                  </a:lnTo>
                  <a:lnTo>
                    <a:pt x="13353" y="6948"/>
                  </a:lnTo>
                  <a:lnTo>
                    <a:pt x="13328" y="6924"/>
                  </a:lnTo>
                  <a:lnTo>
                    <a:pt x="13302" y="6900"/>
                  </a:lnTo>
                  <a:lnTo>
                    <a:pt x="13274" y="6877"/>
                  </a:lnTo>
                  <a:lnTo>
                    <a:pt x="13245" y="6855"/>
                  </a:lnTo>
                  <a:lnTo>
                    <a:pt x="13215" y="6832"/>
                  </a:lnTo>
                  <a:lnTo>
                    <a:pt x="13184" y="6810"/>
                  </a:lnTo>
                  <a:lnTo>
                    <a:pt x="13153" y="6789"/>
                  </a:lnTo>
                  <a:lnTo>
                    <a:pt x="13119" y="6768"/>
                  </a:lnTo>
                  <a:lnTo>
                    <a:pt x="13085" y="6747"/>
                  </a:lnTo>
                  <a:lnTo>
                    <a:pt x="13050" y="6728"/>
                  </a:lnTo>
                  <a:lnTo>
                    <a:pt x="13014" y="6707"/>
                  </a:lnTo>
                  <a:lnTo>
                    <a:pt x="12976" y="6688"/>
                  </a:lnTo>
                  <a:lnTo>
                    <a:pt x="12937" y="6669"/>
                  </a:lnTo>
                  <a:lnTo>
                    <a:pt x="12898" y="6651"/>
                  </a:lnTo>
                  <a:lnTo>
                    <a:pt x="12857" y="6633"/>
                  </a:lnTo>
                  <a:lnTo>
                    <a:pt x="12814" y="6615"/>
                  </a:lnTo>
                  <a:lnTo>
                    <a:pt x="12771" y="6598"/>
                  </a:lnTo>
                  <a:lnTo>
                    <a:pt x="12726" y="6581"/>
                  </a:lnTo>
                  <a:lnTo>
                    <a:pt x="12681" y="6566"/>
                  </a:lnTo>
                  <a:lnTo>
                    <a:pt x="12635" y="6549"/>
                  </a:lnTo>
                  <a:lnTo>
                    <a:pt x="12587" y="6535"/>
                  </a:lnTo>
                  <a:lnTo>
                    <a:pt x="12538" y="6519"/>
                  </a:lnTo>
                  <a:lnTo>
                    <a:pt x="12488" y="6505"/>
                  </a:lnTo>
                  <a:lnTo>
                    <a:pt x="12438" y="6490"/>
                  </a:lnTo>
                  <a:lnTo>
                    <a:pt x="12332" y="6464"/>
                  </a:lnTo>
                  <a:lnTo>
                    <a:pt x="12222" y="6439"/>
                  </a:lnTo>
                  <a:lnTo>
                    <a:pt x="12108" y="6416"/>
                  </a:lnTo>
                  <a:lnTo>
                    <a:pt x="11988" y="6393"/>
                  </a:lnTo>
                  <a:lnTo>
                    <a:pt x="11865" y="6374"/>
                  </a:lnTo>
                  <a:lnTo>
                    <a:pt x="11738" y="6356"/>
                  </a:lnTo>
                  <a:lnTo>
                    <a:pt x="11605" y="6339"/>
                  </a:lnTo>
                  <a:lnTo>
                    <a:pt x="11468" y="6325"/>
                  </a:lnTo>
                  <a:lnTo>
                    <a:pt x="11327" y="63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23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4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5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6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7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5128" name="矩形 13"/>
          <p:cNvSpPr>
            <a:spLocks noChangeArrowheads="1"/>
          </p:cNvSpPr>
          <p:nvPr/>
        </p:nvSpPr>
        <p:spPr bwMode="auto">
          <a:xfrm>
            <a:off x="1609725" y="286543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9" name="矩形 13"/>
          <p:cNvSpPr>
            <a:spLocks noChangeArrowheads="1"/>
          </p:cNvSpPr>
          <p:nvPr/>
        </p:nvSpPr>
        <p:spPr bwMode="auto">
          <a:xfrm>
            <a:off x="1609725" y="32527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30" name="矩形 13"/>
          <p:cNvSpPr>
            <a:spLocks noChangeArrowheads="1"/>
          </p:cNvSpPr>
          <p:nvPr/>
        </p:nvSpPr>
        <p:spPr bwMode="auto">
          <a:xfrm>
            <a:off x="1609725" y="36845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grpSp>
        <p:nvGrpSpPr>
          <p:cNvPr id="6151" name="组合 71"/>
          <p:cNvGrpSpPr>
            <a:grpSpLocks/>
          </p:cNvGrpSpPr>
          <p:nvPr/>
        </p:nvGrpSpPr>
        <p:grpSpPr bwMode="auto">
          <a:xfrm>
            <a:off x="768350" y="1844675"/>
            <a:ext cx="7548563" cy="3884613"/>
            <a:chOff x="3408363" y="3367088"/>
            <a:chExt cx="16886237" cy="8688387"/>
          </a:xfrm>
        </p:grpSpPr>
        <p:pic>
          <p:nvPicPr>
            <p:cNvPr id="6154" name="image15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61225" y="4427538"/>
              <a:ext cx="9099550" cy="7627937"/>
            </a:xfrm>
            <a:prstGeom prst="rect">
              <a:avLst/>
            </a:prstGeom>
            <a:noFill/>
            <a:ln w="3175">
              <a:noFill/>
              <a:miter lim="400000"/>
              <a:headEnd/>
              <a:tailEnd/>
            </a:ln>
          </p:spPr>
        </p:pic>
        <p:pic>
          <p:nvPicPr>
            <p:cNvPr id="57" name="图片占位符 3">
              <a:extLst>
                <a:ext uri="{FF2B5EF4-FFF2-40B4-BE49-F238E27FC236}">
                  <a16:creationId xmlns:a16="http://schemas.microsoft.com/office/drawing/2014/main" xmlns="" id="{0ADA05F8-E49D-444A-9936-B2E0BF01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845425" y="4981575"/>
              <a:ext cx="7927975" cy="4419600"/>
            </a:xfrm>
            <a:prstGeom prst="roundRect">
              <a:avLst>
                <a:gd name="adj" fmla="val 2819"/>
              </a:avLst>
            </a:prstGeom>
          </p:spPr>
        </p:pic>
        <p:grpSp>
          <p:nvGrpSpPr>
            <p:cNvPr id="6156" name="Group 721"/>
            <p:cNvGrpSpPr>
              <a:grpSpLocks/>
            </p:cNvGrpSpPr>
            <p:nvPr/>
          </p:nvGrpSpPr>
          <p:grpSpPr bwMode="auto">
            <a:xfrm>
              <a:off x="3408363" y="3367088"/>
              <a:ext cx="5521325" cy="4699001"/>
              <a:chOff x="0" y="0"/>
              <a:chExt cx="5521854" cy="4699073"/>
            </a:xfrm>
          </p:grpSpPr>
          <p:sp>
            <p:nvSpPr>
              <p:cNvPr id="64" name="Shape 719">
                <a:extLst>
                  <a:ext uri="{FF2B5EF4-FFF2-40B4-BE49-F238E27FC236}">
                    <a16:creationId xmlns:a16="http://schemas.microsoft.com/office/drawing/2014/main" xmlns="" id="{131FE675-8BE4-49F8-BCAA-65CC364870CD}"/>
                  </a:ext>
                </a:extLst>
              </p:cNvPr>
              <p:cNvSpPr/>
              <p:nvPr/>
            </p:nvSpPr>
            <p:spPr>
              <a:xfrm>
                <a:off x="0" y="0"/>
                <a:ext cx="4698767" cy="4697554"/>
              </a:xfrm>
              <a:prstGeom prst="ellipse">
                <a:avLst/>
              </a:prstGeom>
              <a:solidFill>
                <a:srgbClr val="6587A3"/>
              </a:solidFill>
              <a:ln w="3175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algn="ctr" eaLnBrk="1" fontAlgn="auto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65" name="Shape 720">
                <a:extLst>
                  <a:ext uri="{FF2B5EF4-FFF2-40B4-BE49-F238E27FC236}">
                    <a16:creationId xmlns:a16="http://schemas.microsoft.com/office/drawing/2014/main" xmlns="" id="{155C3EC3-8348-4B51-AB3D-7D3C4A226837}"/>
                  </a:ext>
                </a:extLst>
              </p:cNvPr>
              <p:cNvSpPr/>
              <p:nvPr/>
            </p:nvSpPr>
            <p:spPr>
              <a:xfrm rot="7009877">
                <a:off x="3431077" y="2368074"/>
                <a:ext cx="1785992" cy="1786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587A3"/>
              </a:solidFill>
              <a:ln w="3175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algn="ctr" eaLnBrk="1" fontAlgn="auto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pic>
          <p:nvPicPr>
            <p:cNvPr id="66" name="图片占位符 1">
              <a:extLst>
                <a:ext uri="{FF2B5EF4-FFF2-40B4-BE49-F238E27FC236}">
                  <a16:creationId xmlns:a16="http://schemas.microsoft.com/office/drawing/2014/main" xmlns="" id="{8895A303-5943-4D40-A67E-F705E604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 l="32378" r="32378"/>
            <a:stretch>
              <a:fillRect/>
            </a:stretch>
          </p:blipFill>
          <p:spPr>
            <a:xfrm>
              <a:off x="15597188" y="8915400"/>
              <a:ext cx="1400175" cy="2455863"/>
            </a:xfrm>
            <a:prstGeom prst="roundRect">
              <a:avLst>
                <a:gd name="adj" fmla="val 2983"/>
              </a:avLst>
            </a:prstGeom>
          </p:spPr>
        </p:pic>
        <p:pic>
          <p:nvPicPr>
            <p:cNvPr id="6158" name="Phone_gold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427325" y="8462963"/>
              <a:ext cx="1752600" cy="3306762"/>
            </a:xfrm>
            <a:prstGeom prst="rect">
              <a:avLst/>
            </a:prstGeom>
            <a:noFill/>
            <a:ln w="3175">
              <a:noFill/>
              <a:miter lim="400000"/>
              <a:headEnd/>
              <a:tailEnd/>
            </a:ln>
          </p:spPr>
        </p:pic>
        <p:grpSp>
          <p:nvGrpSpPr>
            <p:cNvPr id="6159" name="Group 718"/>
            <p:cNvGrpSpPr>
              <a:grpSpLocks/>
            </p:cNvGrpSpPr>
            <p:nvPr/>
          </p:nvGrpSpPr>
          <p:grpSpPr bwMode="auto">
            <a:xfrm rot="7240798">
              <a:off x="16347281" y="7017544"/>
              <a:ext cx="4265613" cy="3629025"/>
              <a:chOff x="0" y="0"/>
              <a:chExt cx="4265044" cy="3629533"/>
            </a:xfrm>
          </p:grpSpPr>
          <p:sp>
            <p:nvSpPr>
              <p:cNvPr id="6160" name="Shape 716"/>
              <p:cNvSpPr>
                <a:spLocks noChangeArrowheads="1"/>
              </p:cNvSpPr>
              <p:nvPr/>
            </p:nvSpPr>
            <p:spPr bwMode="auto">
              <a:xfrm>
                <a:off x="-1" y="-1"/>
                <a:ext cx="3629535" cy="3629535"/>
              </a:xfrm>
              <a:prstGeom prst="ellipse">
                <a:avLst/>
              </a:prstGeom>
              <a:solidFill>
                <a:srgbClr val="3B576D"/>
              </a:solidFill>
              <a:ln w="3175">
                <a:noFill/>
                <a:miter lim="400000"/>
                <a:headEnd/>
                <a:tailEnd/>
              </a:ln>
            </p:spPr>
            <p:txBody>
              <a:bodyPr lIns="38100" tIns="38100" rIns="38100" bIns="38100" anchor="ctr"/>
              <a:lstStyle/>
              <a:p>
                <a:pPr algn="ctr" eaLnBrk="1"/>
                <a:endParaRPr lang="zh-CN" altLang="zh-CN"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6161" name="Shape 717"/>
              <p:cNvSpPr>
                <a:spLocks/>
              </p:cNvSpPr>
              <p:nvPr/>
            </p:nvSpPr>
            <p:spPr bwMode="auto">
              <a:xfrm rot="7009877">
                <a:off x="2648536" y="1830827"/>
                <a:ext cx="1379447" cy="137944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B576D"/>
              </a:solidFill>
              <a:ln w="3175" cap="flat">
                <a:noFill/>
                <a:miter lim="400000"/>
                <a:headEnd/>
                <a:tailEnd/>
              </a:ln>
            </p:spPr>
            <p:txBody>
              <a:bodyPr lIns="38100" tIns="38100" rIns="38100" bIns="3810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152" name="矩形 13"/>
          <p:cNvSpPr>
            <a:spLocks noChangeArrowheads="1"/>
          </p:cNvSpPr>
          <p:nvPr/>
        </p:nvSpPr>
        <p:spPr bwMode="auto">
          <a:xfrm>
            <a:off x="1116013" y="263683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13"/>
          <p:cNvSpPr>
            <a:spLocks noChangeArrowheads="1"/>
          </p:cNvSpPr>
          <p:nvPr/>
        </p:nvSpPr>
        <p:spPr bwMode="auto">
          <a:xfrm>
            <a:off x="6804025" y="393382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163D91F4-DFA3-43E5-82A3-41B347DBA78F}"/>
              </a:ext>
            </a:extLst>
          </p:cNvPr>
          <p:cNvGrpSpPr/>
          <p:nvPr/>
        </p:nvGrpSpPr>
        <p:grpSpPr>
          <a:xfrm>
            <a:off x="4572000" y="2046519"/>
            <a:ext cx="3338289" cy="377372"/>
            <a:chOff x="6371768" y="2046514"/>
            <a:chExt cx="3338289" cy="377372"/>
          </a:xfrm>
          <a:solidFill>
            <a:srgbClr val="3B576D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1FEC512E-0681-4F72-B5FD-2EF90C02D5A0}"/>
                </a:ext>
              </a:extLst>
            </p:cNvPr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xmlns="" id="{2A024AF0-A433-40B9-BE28-A0F9D6F780C5}"/>
                </a:ext>
              </a:extLst>
            </p:cNvPr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47FA3B53-439D-4C84-857C-3FD3F8B4EA90}"/>
              </a:ext>
            </a:extLst>
          </p:cNvPr>
          <p:cNvGrpSpPr/>
          <p:nvPr/>
        </p:nvGrpSpPr>
        <p:grpSpPr>
          <a:xfrm>
            <a:off x="4596004" y="2696825"/>
            <a:ext cx="3338289" cy="377372"/>
            <a:chOff x="6371768" y="2046514"/>
            <a:chExt cx="3338289" cy="377372"/>
          </a:xfrm>
          <a:solidFill>
            <a:srgbClr val="6587A3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0684904-FDC6-4CC4-A045-8D9CDA8930A8}"/>
                </a:ext>
              </a:extLst>
            </p:cNvPr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0C374FE-C360-4EDC-A16C-EB91828CCF57}"/>
                </a:ext>
              </a:extLst>
            </p:cNvPr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F643156-69E9-4C67-A6B4-46F31B75DA88}"/>
              </a:ext>
            </a:extLst>
          </p:cNvPr>
          <p:cNvGrpSpPr/>
          <p:nvPr/>
        </p:nvGrpSpPr>
        <p:grpSpPr>
          <a:xfrm>
            <a:off x="4596004" y="3337101"/>
            <a:ext cx="3338289" cy="377372"/>
            <a:chOff x="6371768" y="2046514"/>
            <a:chExt cx="3338289" cy="377372"/>
          </a:xfrm>
          <a:solidFill>
            <a:srgbClr val="3B576D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F0C88EF4-896F-46B4-8084-792186500FF3}"/>
                </a:ext>
              </a:extLst>
            </p:cNvPr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7947971-F431-4A7B-897C-C2D0BB5E56E1}"/>
                </a:ext>
              </a:extLst>
            </p:cNvPr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BAF2A60A-454B-467F-B8B7-3CA734322A8E}"/>
              </a:ext>
            </a:extLst>
          </p:cNvPr>
          <p:cNvGrpSpPr/>
          <p:nvPr/>
        </p:nvGrpSpPr>
        <p:grpSpPr>
          <a:xfrm>
            <a:off x="4596004" y="3977375"/>
            <a:ext cx="3338289" cy="377372"/>
            <a:chOff x="6371768" y="2046514"/>
            <a:chExt cx="3338289" cy="377372"/>
          </a:xfrm>
          <a:solidFill>
            <a:srgbClr val="6587A3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FEA207F7-1FB6-476D-9A55-70EC365E7502}"/>
                </a:ext>
              </a:extLst>
            </p:cNvPr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81FF2F69-793D-487F-830B-0AD49534743A}"/>
                </a:ext>
              </a:extLst>
            </p:cNvPr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0552296-E8CE-479D-8A35-85E37CD36613}"/>
              </a:ext>
            </a:extLst>
          </p:cNvPr>
          <p:cNvGrpSpPr/>
          <p:nvPr/>
        </p:nvGrpSpPr>
        <p:grpSpPr>
          <a:xfrm>
            <a:off x="4596004" y="4617651"/>
            <a:ext cx="3338289" cy="377372"/>
            <a:chOff x="6371768" y="2046514"/>
            <a:chExt cx="3338289" cy="377372"/>
          </a:xfrm>
          <a:solidFill>
            <a:srgbClr val="3B576D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9AF33341-2405-4BD2-88F5-480B1D088425}"/>
                </a:ext>
              </a:extLst>
            </p:cNvPr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AC1C327-45F7-44E2-8E5E-929494C83FE4}"/>
                </a:ext>
              </a:extLst>
            </p:cNvPr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9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7180" name="矩形 13"/>
          <p:cNvSpPr>
            <a:spLocks noChangeArrowheads="1"/>
          </p:cNvSpPr>
          <p:nvPr/>
        </p:nvSpPr>
        <p:spPr bwMode="auto">
          <a:xfrm>
            <a:off x="5383213" y="20605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539750" y="1206500"/>
            <a:ext cx="3760788" cy="4654550"/>
            <a:chOff x="865232" y="1286330"/>
            <a:chExt cx="4013321" cy="4966128"/>
          </a:xfrm>
        </p:grpSpPr>
        <p:pic>
          <p:nvPicPr>
            <p:cNvPr id="718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5232" y="1286330"/>
              <a:ext cx="4013321" cy="4966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xmlns="" id="{33C6879A-C4D0-4E94-8E15-5D062567FAE3}"/>
                </a:ext>
              </a:extLst>
            </p:cNvPr>
            <p:cNvSpPr/>
            <p:nvPr/>
          </p:nvSpPr>
          <p:spPr>
            <a:xfrm>
              <a:off x="1454778" y="1875761"/>
              <a:ext cx="2839310" cy="3699189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64" eaLnBrk="1" hangingPunct="1">
                <a:defRPr/>
              </a:pPr>
              <a:endParaRPr 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82" name="矩形 13"/>
          <p:cNvSpPr>
            <a:spLocks noChangeArrowheads="1"/>
          </p:cNvSpPr>
          <p:nvPr/>
        </p:nvSpPr>
        <p:spPr bwMode="auto">
          <a:xfrm>
            <a:off x="5383213" y="26987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83" name="矩形 13"/>
          <p:cNvSpPr>
            <a:spLocks noChangeArrowheads="1"/>
          </p:cNvSpPr>
          <p:nvPr/>
        </p:nvSpPr>
        <p:spPr bwMode="auto">
          <a:xfrm>
            <a:off x="5378450" y="335756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84" name="矩形 13"/>
          <p:cNvSpPr>
            <a:spLocks noChangeArrowheads="1"/>
          </p:cNvSpPr>
          <p:nvPr/>
        </p:nvSpPr>
        <p:spPr bwMode="auto">
          <a:xfrm>
            <a:off x="5378450" y="399573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85" name="矩形 13"/>
          <p:cNvSpPr>
            <a:spLocks noChangeArrowheads="1"/>
          </p:cNvSpPr>
          <p:nvPr/>
        </p:nvSpPr>
        <p:spPr bwMode="auto">
          <a:xfrm>
            <a:off x="5378450" y="45720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8199" name="Oval 16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>
            <a:spLocks noChangeArrowheads="1"/>
          </p:cNvSpPr>
          <p:nvPr/>
        </p:nvSpPr>
        <p:spPr bwMode="auto">
          <a:xfrm>
            <a:off x="3411538" y="2097088"/>
            <a:ext cx="2305050" cy="2305050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Arial Narrow" pitchFamily="34" charset="0"/>
              <a:ea typeface="微软雅黑" pitchFamily="34" charset="-122"/>
            </a:endParaRPr>
          </a:p>
        </p:txBody>
      </p:sp>
      <p:sp>
        <p:nvSpPr>
          <p:cNvPr id="9" name="Oval 14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xmlns="" id="{8A4CC8EC-4E47-4D14-9097-6BFC0377385F}"/>
              </a:ext>
            </a:extLst>
          </p:cNvPr>
          <p:cNvSpPr/>
          <p:nvPr/>
        </p:nvSpPr>
        <p:spPr>
          <a:xfrm>
            <a:off x="900113" y="2349500"/>
            <a:ext cx="1792287" cy="1792288"/>
          </a:xfrm>
          <a:prstGeom prst="ellipse">
            <a:avLst/>
          </a:prstGeom>
          <a:solidFill>
            <a:srgbClr val="658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7" b="1" dirty="0"/>
          </a:p>
        </p:txBody>
      </p:sp>
      <p:sp>
        <p:nvSpPr>
          <p:cNvPr id="10" name="Oval 19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xmlns="" id="{64A20708-BA35-48EA-8157-415C66C9B8D2}"/>
              </a:ext>
            </a:extLst>
          </p:cNvPr>
          <p:cNvSpPr/>
          <p:nvPr/>
        </p:nvSpPr>
        <p:spPr>
          <a:xfrm>
            <a:off x="6508750" y="2349500"/>
            <a:ext cx="1792288" cy="1792288"/>
          </a:xfrm>
          <a:prstGeom prst="ellipse">
            <a:avLst/>
          </a:prstGeom>
          <a:solidFill>
            <a:srgbClr val="3B576D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7" b="1" dirty="0"/>
          </a:p>
        </p:txBody>
      </p:sp>
      <p:sp>
        <p:nvSpPr>
          <p:cNvPr id="11" name="KSO_Shape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xmlns="" id="{C71244CD-8C78-4429-AB72-DCD6B6E48619}"/>
              </a:ext>
            </a:extLst>
          </p:cNvPr>
          <p:cNvSpPr>
            <a:spLocks/>
          </p:cNvSpPr>
          <p:nvPr/>
        </p:nvSpPr>
        <p:spPr bwMode="auto">
          <a:xfrm>
            <a:off x="7080250" y="2797175"/>
            <a:ext cx="657225" cy="923925"/>
          </a:xfrm>
          <a:custGeom>
            <a:avLst/>
            <a:gdLst>
              <a:gd name="T0" fmla="*/ 1350248 w 3889"/>
              <a:gd name="T1" fmla="*/ 671143 h 5464"/>
              <a:gd name="T2" fmla="*/ 1335250 w 3889"/>
              <a:gd name="T3" fmla="*/ 630700 h 5464"/>
              <a:gd name="T4" fmla="*/ 1307345 w 3889"/>
              <a:gd name="T5" fmla="*/ 602808 h 5464"/>
              <a:gd name="T6" fmla="*/ 1263743 w 3889"/>
              <a:gd name="T7" fmla="*/ 590954 h 5464"/>
              <a:gd name="T8" fmla="*/ 1276649 w 3889"/>
              <a:gd name="T9" fmla="*/ 584330 h 5464"/>
              <a:gd name="T10" fmla="*/ 1304205 w 3889"/>
              <a:gd name="T11" fmla="*/ 563411 h 5464"/>
              <a:gd name="T12" fmla="*/ 1324088 w 3889"/>
              <a:gd name="T13" fmla="*/ 520528 h 5464"/>
              <a:gd name="T14" fmla="*/ 1331413 w 3889"/>
              <a:gd name="T15" fmla="*/ 444523 h 5464"/>
              <a:gd name="T16" fmla="*/ 1320599 w 3889"/>
              <a:gd name="T17" fmla="*/ 356316 h 5464"/>
              <a:gd name="T18" fmla="*/ 1300717 w 3889"/>
              <a:gd name="T19" fmla="*/ 322149 h 5464"/>
              <a:gd name="T20" fmla="*/ 1267929 w 3889"/>
              <a:gd name="T21" fmla="*/ 301579 h 5464"/>
              <a:gd name="T22" fmla="*/ 1164332 w 3889"/>
              <a:gd name="T23" fmla="*/ 296697 h 5464"/>
              <a:gd name="T24" fmla="*/ 1194330 w 3889"/>
              <a:gd name="T25" fmla="*/ 280660 h 5464"/>
              <a:gd name="T26" fmla="*/ 1214212 w 3889"/>
              <a:gd name="T27" fmla="*/ 253814 h 5464"/>
              <a:gd name="T28" fmla="*/ 1230606 w 3889"/>
              <a:gd name="T29" fmla="*/ 176415 h 5464"/>
              <a:gd name="T30" fmla="*/ 1227118 w 3889"/>
              <a:gd name="T31" fmla="*/ 92042 h 5464"/>
              <a:gd name="T32" fmla="*/ 1210026 w 3889"/>
              <a:gd name="T33" fmla="*/ 39048 h 5464"/>
              <a:gd name="T34" fmla="*/ 1183168 w 3889"/>
              <a:gd name="T35" fmla="*/ 11854 h 5464"/>
              <a:gd name="T36" fmla="*/ 1140264 w 3889"/>
              <a:gd name="T37" fmla="*/ 0 h 5464"/>
              <a:gd name="T38" fmla="*/ 379855 w 3889"/>
              <a:gd name="T39" fmla="*/ 2092 h 5464"/>
              <a:gd name="T40" fmla="*/ 307303 w 3889"/>
              <a:gd name="T41" fmla="*/ 16038 h 5464"/>
              <a:gd name="T42" fmla="*/ 239633 w 3889"/>
              <a:gd name="T43" fmla="*/ 41489 h 5464"/>
              <a:gd name="T44" fmla="*/ 170220 w 3889"/>
              <a:gd name="T45" fmla="*/ 84024 h 5464"/>
              <a:gd name="T46" fmla="*/ 72553 w 3889"/>
              <a:gd name="T47" fmla="*/ 186177 h 5464"/>
              <a:gd name="T48" fmla="*/ 37672 w 3889"/>
              <a:gd name="T49" fmla="*/ 248933 h 5464"/>
              <a:gd name="T50" fmla="*/ 13604 w 3889"/>
              <a:gd name="T51" fmla="*/ 317268 h 5464"/>
              <a:gd name="T52" fmla="*/ 1395 w 3889"/>
              <a:gd name="T53" fmla="*/ 390135 h 5464"/>
              <a:gd name="T54" fmla="*/ 698 w 3889"/>
              <a:gd name="T55" fmla="*/ 889395 h 5464"/>
              <a:gd name="T56" fmla="*/ 16743 w 3889"/>
              <a:gd name="T57" fmla="*/ 991200 h 5464"/>
              <a:gd name="T58" fmla="*/ 56507 w 3889"/>
              <a:gd name="T59" fmla="*/ 1079756 h 5464"/>
              <a:gd name="T60" fmla="*/ 117549 w 3889"/>
              <a:gd name="T61" fmla="*/ 1153669 h 5464"/>
              <a:gd name="T62" fmla="*/ 196730 w 3889"/>
              <a:gd name="T63" fmla="*/ 1209452 h 5464"/>
              <a:gd name="T64" fmla="*/ 308698 w 3889"/>
              <a:gd name="T65" fmla="*/ 1278832 h 5464"/>
              <a:gd name="T66" fmla="*/ 409504 w 3889"/>
              <a:gd name="T67" fmla="*/ 1364948 h 5464"/>
              <a:gd name="T68" fmla="*/ 508218 w 3889"/>
              <a:gd name="T69" fmla="*/ 1476166 h 5464"/>
              <a:gd name="T70" fmla="*/ 587398 w 3889"/>
              <a:gd name="T71" fmla="*/ 1610743 h 5464"/>
              <a:gd name="T72" fmla="*/ 619489 w 3889"/>
              <a:gd name="T73" fmla="*/ 1708364 h 5464"/>
              <a:gd name="T74" fmla="*/ 651231 w 3889"/>
              <a:gd name="T75" fmla="*/ 1905000 h 5464"/>
              <a:gd name="T76" fmla="*/ 735643 w 3889"/>
              <a:gd name="T77" fmla="*/ 1896284 h 5464"/>
              <a:gd name="T78" fmla="*/ 823543 w 3889"/>
              <a:gd name="T79" fmla="*/ 1863511 h 5464"/>
              <a:gd name="T80" fmla="*/ 870633 w 3889"/>
              <a:gd name="T81" fmla="*/ 1827601 h 5464"/>
              <a:gd name="T82" fmla="*/ 908305 w 3889"/>
              <a:gd name="T83" fmla="*/ 1775652 h 5464"/>
              <a:gd name="T84" fmla="*/ 932024 w 3889"/>
              <a:gd name="T85" fmla="*/ 1705575 h 5464"/>
              <a:gd name="T86" fmla="*/ 937256 w 3889"/>
              <a:gd name="T87" fmla="*/ 1625386 h 5464"/>
              <a:gd name="T88" fmla="*/ 928187 w 3889"/>
              <a:gd name="T89" fmla="*/ 1523930 h 5464"/>
              <a:gd name="T90" fmla="*/ 898887 w 3889"/>
              <a:gd name="T91" fmla="*/ 1411318 h 5464"/>
              <a:gd name="T92" fmla="*/ 837845 w 3889"/>
              <a:gd name="T93" fmla="*/ 1286503 h 5464"/>
              <a:gd name="T94" fmla="*/ 825287 w 3889"/>
              <a:gd name="T95" fmla="*/ 1248849 h 5464"/>
              <a:gd name="T96" fmla="*/ 837147 w 3889"/>
              <a:gd name="T97" fmla="*/ 1235949 h 5464"/>
              <a:gd name="T98" fmla="*/ 1153519 w 3889"/>
              <a:gd name="T99" fmla="*/ 1227233 h 5464"/>
              <a:gd name="T100" fmla="*/ 1197818 w 3889"/>
              <a:gd name="T101" fmla="*/ 1219911 h 5464"/>
              <a:gd name="T102" fmla="*/ 1232350 w 3889"/>
              <a:gd name="T103" fmla="*/ 1194111 h 5464"/>
              <a:gd name="T104" fmla="*/ 1252581 w 3889"/>
              <a:gd name="T105" fmla="*/ 1153669 h 5464"/>
              <a:gd name="T106" fmla="*/ 1262697 w 3889"/>
              <a:gd name="T107" fmla="*/ 1060580 h 5464"/>
              <a:gd name="T108" fmla="*/ 1255372 w 3889"/>
              <a:gd name="T109" fmla="*/ 977951 h 5464"/>
              <a:gd name="T110" fmla="*/ 1235489 w 3889"/>
              <a:gd name="T111" fmla="*/ 930535 h 5464"/>
              <a:gd name="T112" fmla="*/ 1207933 w 3889"/>
              <a:gd name="T113" fmla="*/ 905781 h 5464"/>
              <a:gd name="T114" fmla="*/ 1263743 w 3889"/>
              <a:gd name="T115" fmla="*/ 897065 h 5464"/>
              <a:gd name="T116" fmla="*/ 1307345 w 3889"/>
              <a:gd name="T117" fmla="*/ 885211 h 5464"/>
              <a:gd name="T118" fmla="*/ 1335250 w 3889"/>
              <a:gd name="T119" fmla="*/ 857320 h 5464"/>
              <a:gd name="T120" fmla="*/ 1350248 w 3889"/>
              <a:gd name="T121" fmla="*/ 817225 h 546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889" h="5464">
                <a:moveTo>
                  <a:pt x="3889" y="2135"/>
                </a:moveTo>
                <a:lnTo>
                  <a:pt x="3889" y="2135"/>
                </a:lnTo>
                <a:lnTo>
                  <a:pt x="3889" y="2090"/>
                </a:lnTo>
                <a:lnTo>
                  <a:pt x="3886" y="2045"/>
                </a:lnTo>
                <a:lnTo>
                  <a:pt x="3883" y="2003"/>
                </a:lnTo>
                <a:lnTo>
                  <a:pt x="3878" y="1963"/>
                </a:lnTo>
                <a:lnTo>
                  <a:pt x="3871" y="1925"/>
                </a:lnTo>
                <a:lnTo>
                  <a:pt x="3866" y="1906"/>
                </a:lnTo>
                <a:lnTo>
                  <a:pt x="3862" y="1888"/>
                </a:lnTo>
                <a:lnTo>
                  <a:pt x="3856" y="1871"/>
                </a:lnTo>
                <a:lnTo>
                  <a:pt x="3850" y="1854"/>
                </a:lnTo>
                <a:lnTo>
                  <a:pt x="3843" y="1839"/>
                </a:lnTo>
                <a:lnTo>
                  <a:pt x="3836" y="1824"/>
                </a:lnTo>
                <a:lnTo>
                  <a:pt x="3828" y="1809"/>
                </a:lnTo>
                <a:lnTo>
                  <a:pt x="3818" y="1795"/>
                </a:lnTo>
                <a:lnTo>
                  <a:pt x="3809" y="1782"/>
                </a:lnTo>
                <a:lnTo>
                  <a:pt x="3798" y="1770"/>
                </a:lnTo>
                <a:lnTo>
                  <a:pt x="3787" y="1758"/>
                </a:lnTo>
                <a:lnTo>
                  <a:pt x="3775" y="1748"/>
                </a:lnTo>
                <a:lnTo>
                  <a:pt x="3762" y="1738"/>
                </a:lnTo>
                <a:lnTo>
                  <a:pt x="3748" y="1729"/>
                </a:lnTo>
                <a:lnTo>
                  <a:pt x="3733" y="1722"/>
                </a:lnTo>
                <a:lnTo>
                  <a:pt x="3718" y="1715"/>
                </a:lnTo>
                <a:lnTo>
                  <a:pt x="3701" y="1709"/>
                </a:lnTo>
                <a:lnTo>
                  <a:pt x="3682" y="1703"/>
                </a:lnTo>
                <a:lnTo>
                  <a:pt x="3664" y="1700"/>
                </a:lnTo>
                <a:lnTo>
                  <a:pt x="3644" y="1697"/>
                </a:lnTo>
                <a:lnTo>
                  <a:pt x="3623" y="1695"/>
                </a:lnTo>
                <a:lnTo>
                  <a:pt x="3600" y="1695"/>
                </a:lnTo>
                <a:lnTo>
                  <a:pt x="3599" y="1695"/>
                </a:lnTo>
                <a:lnTo>
                  <a:pt x="3616" y="1691"/>
                </a:lnTo>
                <a:lnTo>
                  <a:pt x="3631" y="1687"/>
                </a:lnTo>
                <a:lnTo>
                  <a:pt x="3646" y="1682"/>
                </a:lnTo>
                <a:lnTo>
                  <a:pt x="3660" y="1676"/>
                </a:lnTo>
                <a:lnTo>
                  <a:pt x="3674" y="1670"/>
                </a:lnTo>
                <a:lnTo>
                  <a:pt x="3686" y="1663"/>
                </a:lnTo>
                <a:lnTo>
                  <a:pt x="3699" y="1655"/>
                </a:lnTo>
                <a:lnTo>
                  <a:pt x="3709" y="1646"/>
                </a:lnTo>
                <a:lnTo>
                  <a:pt x="3720" y="1636"/>
                </a:lnTo>
                <a:lnTo>
                  <a:pt x="3729" y="1627"/>
                </a:lnTo>
                <a:lnTo>
                  <a:pt x="3739" y="1616"/>
                </a:lnTo>
                <a:lnTo>
                  <a:pt x="3748" y="1605"/>
                </a:lnTo>
                <a:lnTo>
                  <a:pt x="3755" y="1593"/>
                </a:lnTo>
                <a:lnTo>
                  <a:pt x="3763" y="1580"/>
                </a:lnTo>
                <a:lnTo>
                  <a:pt x="3769" y="1567"/>
                </a:lnTo>
                <a:lnTo>
                  <a:pt x="3776" y="1553"/>
                </a:lnTo>
                <a:lnTo>
                  <a:pt x="3787" y="1525"/>
                </a:lnTo>
                <a:lnTo>
                  <a:pt x="3796" y="1493"/>
                </a:lnTo>
                <a:lnTo>
                  <a:pt x="3803" y="1461"/>
                </a:lnTo>
                <a:lnTo>
                  <a:pt x="3808" y="1427"/>
                </a:lnTo>
                <a:lnTo>
                  <a:pt x="3812" y="1390"/>
                </a:lnTo>
                <a:lnTo>
                  <a:pt x="3815" y="1354"/>
                </a:lnTo>
                <a:lnTo>
                  <a:pt x="3816" y="1315"/>
                </a:lnTo>
                <a:lnTo>
                  <a:pt x="3817" y="1275"/>
                </a:lnTo>
                <a:lnTo>
                  <a:pt x="3816" y="1232"/>
                </a:lnTo>
                <a:lnTo>
                  <a:pt x="3815" y="1190"/>
                </a:lnTo>
                <a:lnTo>
                  <a:pt x="3811" y="1150"/>
                </a:lnTo>
                <a:lnTo>
                  <a:pt x="3807" y="1110"/>
                </a:lnTo>
                <a:lnTo>
                  <a:pt x="3800" y="1074"/>
                </a:lnTo>
                <a:lnTo>
                  <a:pt x="3790" y="1039"/>
                </a:lnTo>
                <a:lnTo>
                  <a:pt x="3786" y="1022"/>
                </a:lnTo>
                <a:lnTo>
                  <a:pt x="3780" y="1006"/>
                </a:lnTo>
                <a:lnTo>
                  <a:pt x="3773" y="990"/>
                </a:lnTo>
                <a:lnTo>
                  <a:pt x="3766" y="975"/>
                </a:lnTo>
                <a:lnTo>
                  <a:pt x="3757" y="961"/>
                </a:lnTo>
                <a:lnTo>
                  <a:pt x="3749" y="948"/>
                </a:lnTo>
                <a:lnTo>
                  <a:pt x="3740" y="935"/>
                </a:lnTo>
                <a:lnTo>
                  <a:pt x="3729" y="924"/>
                </a:lnTo>
                <a:lnTo>
                  <a:pt x="3719" y="913"/>
                </a:lnTo>
                <a:lnTo>
                  <a:pt x="3707" y="903"/>
                </a:lnTo>
                <a:lnTo>
                  <a:pt x="3694" y="893"/>
                </a:lnTo>
                <a:lnTo>
                  <a:pt x="3681" y="885"/>
                </a:lnTo>
                <a:lnTo>
                  <a:pt x="3667" y="877"/>
                </a:lnTo>
                <a:lnTo>
                  <a:pt x="3652" y="871"/>
                </a:lnTo>
                <a:lnTo>
                  <a:pt x="3635" y="865"/>
                </a:lnTo>
                <a:lnTo>
                  <a:pt x="3618" y="860"/>
                </a:lnTo>
                <a:lnTo>
                  <a:pt x="3599" y="856"/>
                </a:lnTo>
                <a:lnTo>
                  <a:pt x="3580" y="853"/>
                </a:lnTo>
                <a:lnTo>
                  <a:pt x="3560" y="852"/>
                </a:lnTo>
                <a:lnTo>
                  <a:pt x="3538" y="851"/>
                </a:lnTo>
                <a:lnTo>
                  <a:pt x="3338" y="851"/>
                </a:lnTo>
                <a:lnTo>
                  <a:pt x="3352" y="846"/>
                </a:lnTo>
                <a:lnTo>
                  <a:pt x="3366" y="842"/>
                </a:lnTo>
                <a:lnTo>
                  <a:pt x="3379" y="836"/>
                </a:lnTo>
                <a:lnTo>
                  <a:pt x="3392" y="829"/>
                </a:lnTo>
                <a:lnTo>
                  <a:pt x="3403" y="822"/>
                </a:lnTo>
                <a:lnTo>
                  <a:pt x="3414" y="813"/>
                </a:lnTo>
                <a:lnTo>
                  <a:pt x="3424" y="805"/>
                </a:lnTo>
                <a:lnTo>
                  <a:pt x="3434" y="796"/>
                </a:lnTo>
                <a:lnTo>
                  <a:pt x="3443" y="785"/>
                </a:lnTo>
                <a:lnTo>
                  <a:pt x="3453" y="775"/>
                </a:lnTo>
                <a:lnTo>
                  <a:pt x="3461" y="764"/>
                </a:lnTo>
                <a:lnTo>
                  <a:pt x="3468" y="752"/>
                </a:lnTo>
                <a:lnTo>
                  <a:pt x="3475" y="741"/>
                </a:lnTo>
                <a:lnTo>
                  <a:pt x="3481" y="728"/>
                </a:lnTo>
                <a:lnTo>
                  <a:pt x="3492" y="701"/>
                </a:lnTo>
                <a:lnTo>
                  <a:pt x="3502" y="673"/>
                </a:lnTo>
                <a:lnTo>
                  <a:pt x="3510" y="642"/>
                </a:lnTo>
                <a:lnTo>
                  <a:pt x="3517" y="611"/>
                </a:lnTo>
                <a:lnTo>
                  <a:pt x="3522" y="577"/>
                </a:lnTo>
                <a:lnTo>
                  <a:pt x="3525" y="543"/>
                </a:lnTo>
                <a:lnTo>
                  <a:pt x="3528" y="506"/>
                </a:lnTo>
                <a:lnTo>
                  <a:pt x="3529" y="470"/>
                </a:lnTo>
                <a:lnTo>
                  <a:pt x="3529" y="431"/>
                </a:lnTo>
                <a:lnTo>
                  <a:pt x="3529" y="388"/>
                </a:lnTo>
                <a:lnTo>
                  <a:pt x="3526" y="345"/>
                </a:lnTo>
                <a:lnTo>
                  <a:pt x="3523" y="304"/>
                </a:lnTo>
                <a:lnTo>
                  <a:pt x="3518" y="264"/>
                </a:lnTo>
                <a:lnTo>
                  <a:pt x="3511" y="226"/>
                </a:lnTo>
                <a:lnTo>
                  <a:pt x="3503" y="190"/>
                </a:lnTo>
                <a:lnTo>
                  <a:pt x="3497" y="173"/>
                </a:lnTo>
                <a:lnTo>
                  <a:pt x="3491" y="157"/>
                </a:lnTo>
                <a:lnTo>
                  <a:pt x="3484" y="142"/>
                </a:lnTo>
                <a:lnTo>
                  <a:pt x="3477" y="127"/>
                </a:lnTo>
                <a:lnTo>
                  <a:pt x="3469" y="112"/>
                </a:lnTo>
                <a:lnTo>
                  <a:pt x="3461" y="98"/>
                </a:lnTo>
                <a:lnTo>
                  <a:pt x="3451" y="86"/>
                </a:lnTo>
                <a:lnTo>
                  <a:pt x="3441" y="74"/>
                </a:lnTo>
                <a:lnTo>
                  <a:pt x="3429" y="62"/>
                </a:lnTo>
                <a:lnTo>
                  <a:pt x="3417" y="52"/>
                </a:lnTo>
                <a:lnTo>
                  <a:pt x="3405" y="42"/>
                </a:lnTo>
                <a:lnTo>
                  <a:pt x="3392" y="34"/>
                </a:lnTo>
                <a:lnTo>
                  <a:pt x="3376" y="26"/>
                </a:lnTo>
                <a:lnTo>
                  <a:pt x="3361" y="20"/>
                </a:lnTo>
                <a:lnTo>
                  <a:pt x="3345" y="14"/>
                </a:lnTo>
                <a:lnTo>
                  <a:pt x="3327" y="8"/>
                </a:lnTo>
                <a:lnTo>
                  <a:pt x="3308" y="5"/>
                </a:lnTo>
                <a:lnTo>
                  <a:pt x="3288" y="2"/>
                </a:lnTo>
                <a:lnTo>
                  <a:pt x="3269" y="0"/>
                </a:lnTo>
                <a:lnTo>
                  <a:pt x="3246" y="0"/>
                </a:lnTo>
                <a:lnTo>
                  <a:pt x="1214" y="0"/>
                </a:lnTo>
                <a:lnTo>
                  <a:pt x="1182" y="0"/>
                </a:lnTo>
                <a:lnTo>
                  <a:pt x="1150" y="1"/>
                </a:lnTo>
                <a:lnTo>
                  <a:pt x="1120" y="3"/>
                </a:lnTo>
                <a:lnTo>
                  <a:pt x="1089" y="6"/>
                </a:lnTo>
                <a:lnTo>
                  <a:pt x="1059" y="9"/>
                </a:lnTo>
                <a:lnTo>
                  <a:pt x="1028" y="14"/>
                </a:lnTo>
                <a:lnTo>
                  <a:pt x="998" y="19"/>
                </a:lnTo>
                <a:lnTo>
                  <a:pt x="969" y="25"/>
                </a:lnTo>
                <a:lnTo>
                  <a:pt x="939" y="30"/>
                </a:lnTo>
                <a:lnTo>
                  <a:pt x="910" y="39"/>
                </a:lnTo>
                <a:lnTo>
                  <a:pt x="881" y="46"/>
                </a:lnTo>
                <a:lnTo>
                  <a:pt x="853" y="55"/>
                </a:lnTo>
                <a:lnTo>
                  <a:pt x="824" y="63"/>
                </a:lnTo>
                <a:lnTo>
                  <a:pt x="796" y="74"/>
                </a:lnTo>
                <a:lnTo>
                  <a:pt x="768" y="84"/>
                </a:lnTo>
                <a:lnTo>
                  <a:pt x="741" y="95"/>
                </a:lnTo>
                <a:lnTo>
                  <a:pt x="714" y="107"/>
                </a:lnTo>
                <a:lnTo>
                  <a:pt x="687" y="119"/>
                </a:lnTo>
                <a:lnTo>
                  <a:pt x="662" y="132"/>
                </a:lnTo>
                <a:lnTo>
                  <a:pt x="636" y="146"/>
                </a:lnTo>
                <a:lnTo>
                  <a:pt x="610" y="161"/>
                </a:lnTo>
                <a:lnTo>
                  <a:pt x="584" y="176"/>
                </a:lnTo>
                <a:lnTo>
                  <a:pt x="560" y="191"/>
                </a:lnTo>
                <a:lnTo>
                  <a:pt x="535" y="207"/>
                </a:lnTo>
                <a:lnTo>
                  <a:pt x="488" y="241"/>
                </a:lnTo>
                <a:lnTo>
                  <a:pt x="442" y="277"/>
                </a:lnTo>
                <a:lnTo>
                  <a:pt x="398" y="315"/>
                </a:lnTo>
                <a:lnTo>
                  <a:pt x="356" y="355"/>
                </a:lnTo>
                <a:lnTo>
                  <a:pt x="316" y="397"/>
                </a:lnTo>
                <a:lnTo>
                  <a:pt x="277" y="441"/>
                </a:lnTo>
                <a:lnTo>
                  <a:pt x="242" y="488"/>
                </a:lnTo>
                <a:lnTo>
                  <a:pt x="208" y="534"/>
                </a:lnTo>
                <a:lnTo>
                  <a:pt x="191" y="559"/>
                </a:lnTo>
                <a:lnTo>
                  <a:pt x="176" y="584"/>
                </a:lnTo>
                <a:lnTo>
                  <a:pt x="161" y="609"/>
                </a:lnTo>
                <a:lnTo>
                  <a:pt x="147" y="634"/>
                </a:lnTo>
                <a:lnTo>
                  <a:pt x="133" y="660"/>
                </a:lnTo>
                <a:lnTo>
                  <a:pt x="120" y="687"/>
                </a:lnTo>
                <a:lnTo>
                  <a:pt x="108" y="714"/>
                </a:lnTo>
                <a:lnTo>
                  <a:pt x="95" y="741"/>
                </a:lnTo>
                <a:lnTo>
                  <a:pt x="85" y="768"/>
                </a:lnTo>
                <a:lnTo>
                  <a:pt x="74" y="796"/>
                </a:lnTo>
                <a:lnTo>
                  <a:pt x="65" y="824"/>
                </a:lnTo>
                <a:lnTo>
                  <a:pt x="55" y="852"/>
                </a:lnTo>
                <a:lnTo>
                  <a:pt x="46" y="880"/>
                </a:lnTo>
                <a:lnTo>
                  <a:pt x="39" y="910"/>
                </a:lnTo>
                <a:lnTo>
                  <a:pt x="32" y="939"/>
                </a:lnTo>
                <a:lnTo>
                  <a:pt x="25" y="968"/>
                </a:lnTo>
                <a:lnTo>
                  <a:pt x="19" y="997"/>
                </a:lnTo>
                <a:lnTo>
                  <a:pt x="14" y="1028"/>
                </a:lnTo>
                <a:lnTo>
                  <a:pt x="11" y="1058"/>
                </a:lnTo>
                <a:lnTo>
                  <a:pt x="7" y="1089"/>
                </a:lnTo>
                <a:lnTo>
                  <a:pt x="4" y="1119"/>
                </a:lnTo>
                <a:lnTo>
                  <a:pt x="3" y="1150"/>
                </a:lnTo>
                <a:lnTo>
                  <a:pt x="2" y="1182"/>
                </a:lnTo>
                <a:lnTo>
                  <a:pt x="0" y="1212"/>
                </a:lnTo>
                <a:lnTo>
                  <a:pt x="0" y="2506"/>
                </a:lnTo>
                <a:lnTo>
                  <a:pt x="2" y="2551"/>
                </a:lnTo>
                <a:lnTo>
                  <a:pt x="4" y="2594"/>
                </a:lnTo>
                <a:lnTo>
                  <a:pt x="7" y="2637"/>
                </a:lnTo>
                <a:lnTo>
                  <a:pt x="13" y="2680"/>
                </a:lnTo>
                <a:lnTo>
                  <a:pt x="19" y="2722"/>
                </a:lnTo>
                <a:lnTo>
                  <a:pt x="27" y="2763"/>
                </a:lnTo>
                <a:lnTo>
                  <a:pt x="37" y="2803"/>
                </a:lnTo>
                <a:lnTo>
                  <a:pt x="48" y="2843"/>
                </a:lnTo>
                <a:lnTo>
                  <a:pt x="60" y="2881"/>
                </a:lnTo>
                <a:lnTo>
                  <a:pt x="74" y="2920"/>
                </a:lnTo>
                <a:lnTo>
                  <a:pt x="89" y="2956"/>
                </a:lnTo>
                <a:lnTo>
                  <a:pt x="106" y="2993"/>
                </a:lnTo>
                <a:lnTo>
                  <a:pt x="123" y="3029"/>
                </a:lnTo>
                <a:lnTo>
                  <a:pt x="142" y="3064"/>
                </a:lnTo>
                <a:lnTo>
                  <a:pt x="162" y="3097"/>
                </a:lnTo>
                <a:lnTo>
                  <a:pt x="183" y="3131"/>
                </a:lnTo>
                <a:lnTo>
                  <a:pt x="207" y="3163"/>
                </a:lnTo>
                <a:lnTo>
                  <a:pt x="230" y="3194"/>
                </a:lnTo>
                <a:lnTo>
                  <a:pt x="255" y="3224"/>
                </a:lnTo>
                <a:lnTo>
                  <a:pt x="281" y="3253"/>
                </a:lnTo>
                <a:lnTo>
                  <a:pt x="309" y="3281"/>
                </a:lnTo>
                <a:lnTo>
                  <a:pt x="337" y="3309"/>
                </a:lnTo>
                <a:lnTo>
                  <a:pt x="366" y="3335"/>
                </a:lnTo>
                <a:lnTo>
                  <a:pt x="397" y="3359"/>
                </a:lnTo>
                <a:lnTo>
                  <a:pt x="428" y="3384"/>
                </a:lnTo>
                <a:lnTo>
                  <a:pt x="461" y="3406"/>
                </a:lnTo>
                <a:lnTo>
                  <a:pt x="494" y="3429"/>
                </a:lnTo>
                <a:lnTo>
                  <a:pt x="529" y="3449"/>
                </a:lnTo>
                <a:lnTo>
                  <a:pt x="564" y="3469"/>
                </a:lnTo>
                <a:lnTo>
                  <a:pt x="601" y="3486"/>
                </a:lnTo>
                <a:lnTo>
                  <a:pt x="638" y="3504"/>
                </a:lnTo>
                <a:lnTo>
                  <a:pt x="677" y="3519"/>
                </a:lnTo>
                <a:lnTo>
                  <a:pt x="740" y="3562"/>
                </a:lnTo>
                <a:lnTo>
                  <a:pt x="810" y="3612"/>
                </a:lnTo>
                <a:lnTo>
                  <a:pt x="885" y="3668"/>
                </a:lnTo>
                <a:lnTo>
                  <a:pt x="925" y="3698"/>
                </a:lnTo>
                <a:lnTo>
                  <a:pt x="965" y="3731"/>
                </a:lnTo>
                <a:lnTo>
                  <a:pt x="1006" y="3764"/>
                </a:lnTo>
                <a:lnTo>
                  <a:pt x="1047" y="3799"/>
                </a:lnTo>
                <a:lnTo>
                  <a:pt x="1089" y="3837"/>
                </a:lnTo>
                <a:lnTo>
                  <a:pt x="1132" y="3875"/>
                </a:lnTo>
                <a:lnTo>
                  <a:pt x="1174" y="3915"/>
                </a:lnTo>
                <a:lnTo>
                  <a:pt x="1215" y="3956"/>
                </a:lnTo>
                <a:lnTo>
                  <a:pt x="1257" y="3998"/>
                </a:lnTo>
                <a:lnTo>
                  <a:pt x="1298" y="4043"/>
                </a:lnTo>
                <a:lnTo>
                  <a:pt x="1339" y="4089"/>
                </a:lnTo>
                <a:lnTo>
                  <a:pt x="1379" y="4136"/>
                </a:lnTo>
                <a:lnTo>
                  <a:pt x="1419" y="4184"/>
                </a:lnTo>
                <a:lnTo>
                  <a:pt x="1457" y="4234"/>
                </a:lnTo>
                <a:lnTo>
                  <a:pt x="1494" y="4286"/>
                </a:lnTo>
                <a:lnTo>
                  <a:pt x="1530" y="4337"/>
                </a:lnTo>
                <a:lnTo>
                  <a:pt x="1564" y="4391"/>
                </a:lnTo>
                <a:lnTo>
                  <a:pt x="1597" y="4446"/>
                </a:lnTo>
                <a:lnTo>
                  <a:pt x="1629" y="4504"/>
                </a:lnTo>
                <a:lnTo>
                  <a:pt x="1657" y="4561"/>
                </a:lnTo>
                <a:lnTo>
                  <a:pt x="1684" y="4620"/>
                </a:lnTo>
                <a:lnTo>
                  <a:pt x="1709" y="4681"/>
                </a:lnTo>
                <a:lnTo>
                  <a:pt x="1732" y="4742"/>
                </a:lnTo>
                <a:lnTo>
                  <a:pt x="1742" y="4773"/>
                </a:lnTo>
                <a:lnTo>
                  <a:pt x="1752" y="4804"/>
                </a:lnTo>
                <a:lnTo>
                  <a:pt x="1760" y="4835"/>
                </a:lnTo>
                <a:lnTo>
                  <a:pt x="1768" y="4868"/>
                </a:lnTo>
                <a:lnTo>
                  <a:pt x="1776" y="4900"/>
                </a:lnTo>
                <a:lnTo>
                  <a:pt x="1783" y="4933"/>
                </a:lnTo>
                <a:lnTo>
                  <a:pt x="1783" y="5460"/>
                </a:lnTo>
                <a:lnTo>
                  <a:pt x="1793" y="5461"/>
                </a:lnTo>
                <a:lnTo>
                  <a:pt x="1822" y="5464"/>
                </a:lnTo>
                <a:lnTo>
                  <a:pt x="1867" y="5464"/>
                </a:lnTo>
                <a:lnTo>
                  <a:pt x="1894" y="5464"/>
                </a:lnTo>
                <a:lnTo>
                  <a:pt x="1924" y="5462"/>
                </a:lnTo>
                <a:lnTo>
                  <a:pt x="1957" y="5460"/>
                </a:lnTo>
                <a:lnTo>
                  <a:pt x="1993" y="5458"/>
                </a:lnTo>
                <a:lnTo>
                  <a:pt x="2031" y="5453"/>
                </a:lnTo>
                <a:lnTo>
                  <a:pt x="2069" y="5447"/>
                </a:lnTo>
                <a:lnTo>
                  <a:pt x="2109" y="5439"/>
                </a:lnTo>
                <a:lnTo>
                  <a:pt x="2151" y="5430"/>
                </a:lnTo>
                <a:lnTo>
                  <a:pt x="2192" y="5418"/>
                </a:lnTo>
                <a:lnTo>
                  <a:pt x="2235" y="5404"/>
                </a:lnTo>
                <a:lnTo>
                  <a:pt x="2278" y="5387"/>
                </a:lnTo>
                <a:lnTo>
                  <a:pt x="2319" y="5368"/>
                </a:lnTo>
                <a:lnTo>
                  <a:pt x="2340" y="5357"/>
                </a:lnTo>
                <a:lnTo>
                  <a:pt x="2361" y="5345"/>
                </a:lnTo>
                <a:lnTo>
                  <a:pt x="2381" y="5334"/>
                </a:lnTo>
                <a:lnTo>
                  <a:pt x="2401" y="5321"/>
                </a:lnTo>
                <a:lnTo>
                  <a:pt x="2421" y="5307"/>
                </a:lnTo>
                <a:lnTo>
                  <a:pt x="2440" y="5291"/>
                </a:lnTo>
                <a:lnTo>
                  <a:pt x="2460" y="5276"/>
                </a:lnTo>
                <a:lnTo>
                  <a:pt x="2477" y="5260"/>
                </a:lnTo>
                <a:lnTo>
                  <a:pt x="2496" y="5242"/>
                </a:lnTo>
                <a:lnTo>
                  <a:pt x="2512" y="5224"/>
                </a:lnTo>
                <a:lnTo>
                  <a:pt x="2530" y="5205"/>
                </a:lnTo>
                <a:lnTo>
                  <a:pt x="2546" y="5185"/>
                </a:lnTo>
                <a:lnTo>
                  <a:pt x="2562" y="5164"/>
                </a:lnTo>
                <a:lnTo>
                  <a:pt x="2577" y="5141"/>
                </a:lnTo>
                <a:lnTo>
                  <a:pt x="2591" y="5118"/>
                </a:lnTo>
                <a:lnTo>
                  <a:pt x="2604" y="5093"/>
                </a:lnTo>
                <a:lnTo>
                  <a:pt x="2617" y="5069"/>
                </a:lnTo>
                <a:lnTo>
                  <a:pt x="2629" y="5042"/>
                </a:lnTo>
                <a:lnTo>
                  <a:pt x="2639" y="5013"/>
                </a:lnTo>
                <a:lnTo>
                  <a:pt x="2648" y="4985"/>
                </a:lnTo>
                <a:lnTo>
                  <a:pt x="2657" y="4955"/>
                </a:lnTo>
                <a:lnTo>
                  <a:pt x="2665" y="4923"/>
                </a:lnTo>
                <a:lnTo>
                  <a:pt x="2672" y="4892"/>
                </a:lnTo>
                <a:lnTo>
                  <a:pt x="2678" y="4858"/>
                </a:lnTo>
                <a:lnTo>
                  <a:pt x="2681" y="4822"/>
                </a:lnTo>
                <a:lnTo>
                  <a:pt x="2685" y="4786"/>
                </a:lnTo>
                <a:lnTo>
                  <a:pt x="2687" y="4747"/>
                </a:lnTo>
                <a:lnTo>
                  <a:pt x="2687" y="4709"/>
                </a:lnTo>
                <a:lnTo>
                  <a:pt x="2687" y="4662"/>
                </a:lnTo>
                <a:lnTo>
                  <a:pt x="2686" y="4617"/>
                </a:lnTo>
                <a:lnTo>
                  <a:pt x="2684" y="4573"/>
                </a:lnTo>
                <a:lnTo>
                  <a:pt x="2680" y="4531"/>
                </a:lnTo>
                <a:lnTo>
                  <a:pt x="2677" y="4490"/>
                </a:lnTo>
                <a:lnTo>
                  <a:pt x="2672" y="4448"/>
                </a:lnTo>
                <a:lnTo>
                  <a:pt x="2667" y="4410"/>
                </a:lnTo>
                <a:lnTo>
                  <a:pt x="2661" y="4371"/>
                </a:lnTo>
                <a:lnTo>
                  <a:pt x="2654" y="4334"/>
                </a:lnTo>
                <a:lnTo>
                  <a:pt x="2648" y="4298"/>
                </a:lnTo>
                <a:lnTo>
                  <a:pt x="2640" y="4263"/>
                </a:lnTo>
                <a:lnTo>
                  <a:pt x="2632" y="4229"/>
                </a:lnTo>
                <a:lnTo>
                  <a:pt x="2616" y="4165"/>
                </a:lnTo>
                <a:lnTo>
                  <a:pt x="2597" y="4104"/>
                </a:lnTo>
                <a:lnTo>
                  <a:pt x="2577" y="4048"/>
                </a:lnTo>
                <a:lnTo>
                  <a:pt x="2557" y="3995"/>
                </a:lnTo>
                <a:lnTo>
                  <a:pt x="2536" y="3944"/>
                </a:lnTo>
                <a:lnTo>
                  <a:pt x="2515" y="3899"/>
                </a:lnTo>
                <a:lnTo>
                  <a:pt x="2494" y="3857"/>
                </a:lnTo>
                <a:lnTo>
                  <a:pt x="2473" y="3818"/>
                </a:lnTo>
                <a:lnTo>
                  <a:pt x="2435" y="3749"/>
                </a:lnTo>
                <a:lnTo>
                  <a:pt x="2402" y="3690"/>
                </a:lnTo>
                <a:lnTo>
                  <a:pt x="2389" y="3665"/>
                </a:lnTo>
                <a:lnTo>
                  <a:pt x="2379" y="3643"/>
                </a:lnTo>
                <a:lnTo>
                  <a:pt x="2371" y="3623"/>
                </a:lnTo>
                <a:lnTo>
                  <a:pt x="2366" y="3606"/>
                </a:lnTo>
                <a:lnTo>
                  <a:pt x="2365" y="3597"/>
                </a:lnTo>
                <a:lnTo>
                  <a:pt x="2365" y="3589"/>
                </a:lnTo>
                <a:lnTo>
                  <a:pt x="2366" y="3582"/>
                </a:lnTo>
                <a:lnTo>
                  <a:pt x="2367" y="3575"/>
                </a:lnTo>
                <a:lnTo>
                  <a:pt x="2369" y="3569"/>
                </a:lnTo>
                <a:lnTo>
                  <a:pt x="2374" y="3563"/>
                </a:lnTo>
                <a:lnTo>
                  <a:pt x="2379" y="3559"/>
                </a:lnTo>
                <a:lnTo>
                  <a:pt x="2385" y="3553"/>
                </a:lnTo>
                <a:lnTo>
                  <a:pt x="2392" y="3548"/>
                </a:lnTo>
                <a:lnTo>
                  <a:pt x="2400" y="3545"/>
                </a:lnTo>
                <a:lnTo>
                  <a:pt x="2409" y="3541"/>
                </a:lnTo>
                <a:lnTo>
                  <a:pt x="2420" y="3538"/>
                </a:lnTo>
                <a:lnTo>
                  <a:pt x="2446" y="3532"/>
                </a:lnTo>
                <a:lnTo>
                  <a:pt x="2477" y="3527"/>
                </a:lnTo>
                <a:lnTo>
                  <a:pt x="2515" y="3524"/>
                </a:lnTo>
                <a:lnTo>
                  <a:pt x="2558" y="3520"/>
                </a:lnTo>
                <a:lnTo>
                  <a:pt x="3307" y="3520"/>
                </a:lnTo>
                <a:lnTo>
                  <a:pt x="3332" y="3520"/>
                </a:lnTo>
                <a:lnTo>
                  <a:pt x="3354" y="3518"/>
                </a:lnTo>
                <a:lnTo>
                  <a:pt x="3376" y="3515"/>
                </a:lnTo>
                <a:lnTo>
                  <a:pt x="3396" y="3511"/>
                </a:lnTo>
                <a:lnTo>
                  <a:pt x="3416" y="3505"/>
                </a:lnTo>
                <a:lnTo>
                  <a:pt x="3434" y="3499"/>
                </a:lnTo>
                <a:lnTo>
                  <a:pt x="3451" y="3491"/>
                </a:lnTo>
                <a:lnTo>
                  <a:pt x="3468" y="3483"/>
                </a:lnTo>
                <a:lnTo>
                  <a:pt x="3483" y="3473"/>
                </a:lnTo>
                <a:lnTo>
                  <a:pt x="3497" y="3463"/>
                </a:lnTo>
                <a:lnTo>
                  <a:pt x="3510" y="3451"/>
                </a:lnTo>
                <a:lnTo>
                  <a:pt x="3523" y="3439"/>
                </a:lnTo>
                <a:lnTo>
                  <a:pt x="3533" y="3425"/>
                </a:lnTo>
                <a:lnTo>
                  <a:pt x="3544" y="3411"/>
                </a:lnTo>
                <a:lnTo>
                  <a:pt x="3555" y="3396"/>
                </a:lnTo>
                <a:lnTo>
                  <a:pt x="3563" y="3381"/>
                </a:lnTo>
                <a:lnTo>
                  <a:pt x="3571" y="3363"/>
                </a:lnTo>
                <a:lnTo>
                  <a:pt x="3579" y="3347"/>
                </a:lnTo>
                <a:lnTo>
                  <a:pt x="3585" y="3328"/>
                </a:lnTo>
                <a:lnTo>
                  <a:pt x="3591" y="3309"/>
                </a:lnTo>
                <a:lnTo>
                  <a:pt x="3597" y="3290"/>
                </a:lnTo>
                <a:lnTo>
                  <a:pt x="3601" y="3270"/>
                </a:lnTo>
                <a:lnTo>
                  <a:pt x="3609" y="3228"/>
                </a:lnTo>
                <a:lnTo>
                  <a:pt x="3614" y="3184"/>
                </a:lnTo>
                <a:lnTo>
                  <a:pt x="3618" y="3138"/>
                </a:lnTo>
                <a:lnTo>
                  <a:pt x="3620" y="3091"/>
                </a:lnTo>
                <a:lnTo>
                  <a:pt x="3620" y="3042"/>
                </a:lnTo>
                <a:lnTo>
                  <a:pt x="3620" y="3000"/>
                </a:lnTo>
                <a:lnTo>
                  <a:pt x="3619" y="2957"/>
                </a:lnTo>
                <a:lnTo>
                  <a:pt x="3617" y="2918"/>
                </a:lnTo>
                <a:lnTo>
                  <a:pt x="3612" y="2878"/>
                </a:lnTo>
                <a:lnTo>
                  <a:pt x="3606" y="2840"/>
                </a:lnTo>
                <a:lnTo>
                  <a:pt x="3599" y="2805"/>
                </a:lnTo>
                <a:lnTo>
                  <a:pt x="3590" y="2771"/>
                </a:lnTo>
                <a:lnTo>
                  <a:pt x="3579" y="2739"/>
                </a:lnTo>
                <a:lnTo>
                  <a:pt x="3573" y="2724"/>
                </a:lnTo>
                <a:lnTo>
                  <a:pt x="3566" y="2709"/>
                </a:lnTo>
                <a:lnTo>
                  <a:pt x="3559" y="2695"/>
                </a:lnTo>
                <a:lnTo>
                  <a:pt x="3551" y="2682"/>
                </a:lnTo>
                <a:lnTo>
                  <a:pt x="3542" y="2669"/>
                </a:lnTo>
                <a:lnTo>
                  <a:pt x="3532" y="2657"/>
                </a:lnTo>
                <a:lnTo>
                  <a:pt x="3523" y="2646"/>
                </a:lnTo>
                <a:lnTo>
                  <a:pt x="3512" y="2634"/>
                </a:lnTo>
                <a:lnTo>
                  <a:pt x="3501" y="2625"/>
                </a:lnTo>
                <a:lnTo>
                  <a:pt x="3489" y="2615"/>
                </a:lnTo>
                <a:lnTo>
                  <a:pt x="3476" y="2606"/>
                </a:lnTo>
                <a:lnTo>
                  <a:pt x="3463" y="2598"/>
                </a:lnTo>
                <a:lnTo>
                  <a:pt x="3448" y="2591"/>
                </a:lnTo>
                <a:lnTo>
                  <a:pt x="3434" y="2585"/>
                </a:lnTo>
                <a:lnTo>
                  <a:pt x="3417" y="2579"/>
                </a:lnTo>
                <a:lnTo>
                  <a:pt x="3401" y="2574"/>
                </a:lnTo>
                <a:lnTo>
                  <a:pt x="3600" y="2574"/>
                </a:lnTo>
                <a:lnTo>
                  <a:pt x="3623" y="2573"/>
                </a:lnTo>
                <a:lnTo>
                  <a:pt x="3644" y="2572"/>
                </a:lnTo>
                <a:lnTo>
                  <a:pt x="3664" y="2569"/>
                </a:lnTo>
                <a:lnTo>
                  <a:pt x="3682" y="2565"/>
                </a:lnTo>
                <a:lnTo>
                  <a:pt x="3701" y="2560"/>
                </a:lnTo>
                <a:lnTo>
                  <a:pt x="3718" y="2554"/>
                </a:lnTo>
                <a:lnTo>
                  <a:pt x="3733" y="2547"/>
                </a:lnTo>
                <a:lnTo>
                  <a:pt x="3748" y="2539"/>
                </a:lnTo>
                <a:lnTo>
                  <a:pt x="3762" y="2531"/>
                </a:lnTo>
                <a:lnTo>
                  <a:pt x="3775" y="2521"/>
                </a:lnTo>
                <a:lnTo>
                  <a:pt x="3787" y="2511"/>
                </a:lnTo>
                <a:lnTo>
                  <a:pt x="3798" y="2499"/>
                </a:lnTo>
                <a:lnTo>
                  <a:pt x="3809" y="2486"/>
                </a:lnTo>
                <a:lnTo>
                  <a:pt x="3818" y="2473"/>
                </a:lnTo>
                <a:lnTo>
                  <a:pt x="3828" y="2459"/>
                </a:lnTo>
                <a:lnTo>
                  <a:pt x="3836" y="2445"/>
                </a:lnTo>
                <a:lnTo>
                  <a:pt x="3843" y="2430"/>
                </a:lnTo>
                <a:lnTo>
                  <a:pt x="3850" y="2414"/>
                </a:lnTo>
                <a:lnTo>
                  <a:pt x="3856" y="2397"/>
                </a:lnTo>
                <a:lnTo>
                  <a:pt x="3862" y="2381"/>
                </a:lnTo>
                <a:lnTo>
                  <a:pt x="3866" y="2362"/>
                </a:lnTo>
                <a:lnTo>
                  <a:pt x="3871" y="2344"/>
                </a:lnTo>
                <a:lnTo>
                  <a:pt x="3878" y="2306"/>
                </a:lnTo>
                <a:lnTo>
                  <a:pt x="3883" y="2265"/>
                </a:lnTo>
                <a:lnTo>
                  <a:pt x="3886" y="2222"/>
                </a:lnTo>
                <a:lnTo>
                  <a:pt x="3889" y="2179"/>
                </a:lnTo>
                <a:lnTo>
                  <a:pt x="3889" y="2135"/>
                </a:lnTo>
                <a:close/>
              </a:path>
            </a:pathLst>
          </a:custGeom>
          <a:noFill/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KSO_Shape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xmlns="" id="{4148FB09-57D2-49EC-A5F2-76DC4322814A}"/>
              </a:ext>
            </a:extLst>
          </p:cNvPr>
          <p:cNvSpPr>
            <a:spLocks/>
          </p:cNvSpPr>
          <p:nvPr/>
        </p:nvSpPr>
        <p:spPr bwMode="auto">
          <a:xfrm flipV="1">
            <a:off x="1450975" y="2740025"/>
            <a:ext cx="657225" cy="923925"/>
          </a:xfrm>
          <a:custGeom>
            <a:avLst/>
            <a:gdLst>
              <a:gd name="T0" fmla="*/ 1350248 w 3889"/>
              <a:gd name="T1" fmla="*/ 671143 h 5464"/>
              <a:gd name="T2" fmla="*/ 1335250 w 3889"/>
              <a:gd name="T3" fmla="*/ 630700 h 5464"/>
              <a:gd name="T4" fmla="*/ 1307345 w 3889"/>
              <a:gd name="T5" fmla="*/ 602808 h 5464"/>
              <a:gd name="T6" fmla="*/ 1263743 w 3889"/>
              <a:gd name="T7" fmla="*/ 590954 h 5464"/>
              <a:gd name="T8" fmla="*/ 1276649 w 3889"/>
              <a:gd name="T9" fmla="*/ 584330 h 5464"/>
              <a:gd name="T10" fmla="*/ 1304205 w 3889"/>
              <a:gd name="T11" fmla="*/ 563411 h 5464"/>
              <a:gd name="T12" fmla="*/ 1324088 w 3889"/>
              <a:gd name="T13" fmla="*/ 520528 h 5464"/>
              <a:gd name="T14" fmla="*/ 1331413 w 3889"/>
              <a:gd name="T15" fmla="*/ 444523 h 5464"/>
              <a:gd name="T16" fmla="*/ 1320599 w 3889"/>
              <a:gd name="T17" fmla="*/ 356316 h 5464"/>
              <a:gd name="T18" fmla="*/ 1300717 w 3889"/>
              <a:gd name="T19" fmla="*/ 322149 h 5464"/>
              <a:gd name="T20" fmla="*/ 1267929 w 3889"/>
              <a:gd name="T21" fmla="*/ 301579 h 5464"/>
              <a:gd name="T22" fmla="*/ 1164332 w 3889"/>
              <a:gd name="T23" fmla="*/ 296697 h 5464"/>
              <a:gd name="T24" fmla="*/ 1194330 w 3889"/>
              <a:gd name="T25" fmla="*/ 280660 h 5464"/>
              <a:gd name="T26" fmla="*/ 1214212 w 3889"/>
              <a:gd name="T27" fmla="*/ 253814 h 5464"/>
              <a:gd name="T28" fmla="*/ 1230606 w 3889"/>
              <a:gd name="T29" fmla="*/ 176415 h 5464"/>
              <a:gd name="T30" fmla="*/ 1227118 w 3889"/>
              <a:gd name="T31" fmla="*/ 92042 h 5464"/>
              <a:gd name="T32" fmla="*/ 1210026 w 3889"/>
              <a:gd name="T33" fmla="*/ 39048 h 5464"/>
              <a:gd name="T34" fmla="*/ 1183168 w 3889"/>
              <a:gd name="T35" fmla="*/ 11854 h 5464"/>
              <a:gd name="T36" fmla="*/ 1140264 w 3889"/>
              <a:gd name="T37" fmla="*/ 0 h 5464"/>
              <a:gd name="T38" fmla="*/ 379855 w 3889"/>
              <a:gd name="T39" fmla="*/ 2092 h 5464"/>
              <a:gd name="T40" fmla="*/ 307303 w 3889"/>
              <a:gd name="T41" fmla="*/ 16038 h 5464"/>
              <a:gd name="T42" fmla="*/ 239633 w 3889"/>
              <a:gd name="T43" fmla="*/ 41489 h 5464"/>
              <a:gd name="T44" fmla="*/ 170220 w 3889"/>
              <a:gd name="T45" fmla="*/ 84024 h 5464"/>
              <a:gd name="T46" fmla="*/ 72553 w 3889"/>
              <a:gd name="T47" fmla="*/ 186177 h 5464"/>
              <a:gd name="T48" fmla="*/ 37672 w 3889"/>
              <a:gd name="T49" fmla="*/ 248933 h 5464"/>
              <a:gd name="T50" fmla="*/ 13604 w 3889"/>
              <a:gd name="T51" fmla="*/ 317268 h 5464"/>
              <a:gd name="T52" fmla="*/ 1395 w 3889"/>
              <a:gd name="T53" fmla="*/ 390135 h 5464"/>
              <a:gd name="T54" fmla="*/ 698 w 3889"/>
              <a:gd name="T55" fmla="*/ 889395 h 5464"/>
              <a:gd name="T56" fmla="*/ 16743 w 3889"/>
              <a:gd name="T57" fmla="*/ 991200 h 5464"/>
              <a:gd name="T58" fmla="*/ 56507 w 3889"/>
              <a:gd name="T59" fmla="*/ 1079756 h 5464"/>
              <a:gd name="T60" fmla="*/ 117549 w 3889"/>
              <a:gd name="T61" fmla="*/ 1153669 h 5464"/>
              <a:gd name="T62" fmla="*/ 196730 w 3889"/>
              <a:gd name="T63" fmla="*/ 1209452 h 5464"/>
              <a:gd name="T64" fmla="*/ 308698 w 3889"/>
              <a:gd name="T65" fmla="*/ 1278832 h 5464"/>
              <a:gd name="T66" fmla="*/ 409504 w 3889"/>
              <a:gd name="T67" fmla="*/ 1364948 h 5464"/>
              <a:gd name="T68" fmla="*/ 508218 w 3889"/>
              <a:gd name="T69" fmla="*/ 1476166 h 5464"/>
              <a:gd name="T70" fmla="*/ 587398 w 3889"/>
              <a:gd name="T71" fmla="*/ 1610743 h 5464"/>
              <a:gd name="T72" fmla="*/ 619489 w 3889"/>
              <a:gd name="T73" fmla="*/ 1708364 h 5464"/>
              <a:gd name="T74" fmla="*/ 651231 w 3889"/>
              <a:gd name="T75" fmla="*/ 1905000 h 5464"/>
              <a:gd name="T76" fmla="*/ 735643 w 3889"/>
              <a:gd name="T77" fmla="*/ 1896284 h 5464"/>
              <a:gd name="T78" fmla="*/ 823543 w 3889"/>
              <a:gd name="T79" fmla="*/ 1863511 h 5464"/>
              <a:gd name="T80" fmla="*/ 870633 w 3889"/>
              <a:gd name="T81" fmla="*/ 1827601 h 5464"/>
              <a:gd name="T82" fmla="*/ 908305 w 3889"/>
              <a:gd name="T83" fmla="*/ 1775652 h 5464"/>
              <a:gd name="T84" fmla="*/ 932024 w 3889"/>
              <a:gd name="T85" fmla="*/ 1705575 h 5464"/>
              <a:gd name="T86" fmla="*/ 937256 w 3889"/>
              <a:gd name="T87" fmla="*/ 1625386 h 5464"/>
              <a:gd name="T88" fmla="*/ 928187 w 3889"/>
              <a:gd name="T89" fmla="*/ 1523930 h 5464"/>
              <a:gd name="T90" fmla="*/ 898887 w 3889"/>
              <a:gd name="T91" fmla="*/ 1411318 h 5464"/>
              <a:gd name="T92" fmla="*/ 837845 w 3889"/>
              <a:gd name="T93" fmla="*/ 1286503 h 5464"/>
              <a:gd name="T94" fmla="*/ 825287 w 3889"/>
              <a:gd name="T95" fmla="*/ 1248849 h 5464"/>
              <a:gd name="T96" fmla="*/ 837147 w 3889"/>
              <a:gd name="T97" fmla="*/ 1235949 h 5464"/>
              <a:gd name="T98" fmla="*/ 1153519 w 3889"/>
              <a:gd name="T99" fmla="*/ 1227233 h 5464"/>
              <a:gd name="T100" fmla="*/ 1197818 w 3889"/>
              <a:gd name="T101" fmla="*/ 1219911 h 5464"/>
              <a:gd name="T102" fmla="*/ 1232350 w 3889"/>
              <a:gd name="T103" fmla="*/ 1194111 h 5464"/>
              <a:gd name="T104" fmla="*/ 1252581 w 3889"/>
              <a:gd name="T105" fmla="*/ 1153669 h 5464"/>
              <a:gd name="T106" fmla="*/ 1262697 w 3889"/>
              <a:gd name="T107" fmla="*/ 1060580 h 5464"/>
              <a:gd name="T108" fmla="*/ 1255372 w 3889"/>
              <a:gd name="T109" fmla="*/ 977951 h 5464"/>
              <a:gd name="T110" fmla="*/ 1235489 w 3889"/>
              <a:gd name="T111" fmla="*/ 930535 h 5464"/>
              <a:gd name="T112" fmla="*/ 1207933 w 3889"/>
              <a:gd name="T113" fmla="*/ 905781 h 5464"/>
              <a:gd name="T114" fmla="*/ 1263743 w 3889"/>
              <a:gd name="T115" fmla="*/ 897065 h 5464"/>
              <a:gd name="T116" fmla="*/ 1307345 w 3889"/>
              <a:gd name="T117" fmla="*/ 885211 h 5464"/>
              <a:gd name="T118" fmla="*/ 1335250 w 3889"/>
              <a:gd name="T119" fmla="*/ 857320 h 5464"/>
              <a:gd name="T120" fmla="*/ 1350248 w 3889"/>
              <a:gd name="T121" fmla="*/ 817225 h 546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889" h="5464">
                <a:moveTo>
                  <a:pt x="3889" y="2135"/>
                </a:moveTo>
                <a:lnTo>
                  <a:pt x="3889" y="2135"/>
                </a:lnTo>
                <a:lnTo>
                  <a:pt x="3889" y="2090"/>
                </a:lnTo>
                <a:lnTo>
                  <a:pt x="3886" y="2045"/>
                </a:lnTo>
                <a:lnTo>
                  <a:pt x="3883" y="2003"/>
                </a:lnTo>
                <a:lnTo>
                  <a:pt x="3878" y="1963"/>
                </a:lnTo>
                <a:lnTo>
                  <a:pt x="3871" y="1925"/>
                </a:lnTo>
                <a:lnTo>
                  <a:pt x="3866" y="1906"/>
                </a:lnTo>
                <a:lnTo>
                  <a:pt x="3862" y="1888"/>
                </a:lnTo>
                <a:lnTo>
                  <a:pt x="3856" y="1871"/>
                </a:lnTo>
                <a:lnTo>
                  <a:pt x="3850" y="1854"/>
                </a:lnTo>
                <a:lnTo>
                  <a:pt x="3843" y="1839"/>
                </a:lnTo>
                <a:lnTo>
                  <a:pt x="3836" y="1824"/>
                </a:lnTo>
                <a:lnTo>
                  <a:pt x="3828" y="1809"/>
                </a:lnTo>
                <a:lnTo>
                  <a:pt x="3818" y="1795"/>
                </a:lnTo>
                <a:lnTo>
                  <a:pt x="3809" y="1782"/>
                </a:lnTo>
                <a:lnTo>
                  <a:pt x="3798" y="1770"/>
                </a:lnTo>
                <a:lnTo>
                  <a:pt x="3787" y="1758"/>
                </a:lnTo>
                <a:lnTo>
                  <a:pt x="3775" y="1748"/>
                </a:lnTo>
                <a:lnTo>
                  <a:pt x="3762" y="1738"/>
                </a:lnTo>
                <a:lnTo>
                  <a:pt x="3748" y="1729"/>
                </a:lnTo>
                <a:lnTo>
                  <a:pt x="3733" y="1722"/>
                </a:lnTo>
                <a:lnTo>
                  <a:pt x="3718" y="1715"/>
                </a:lnTo>
                <a:lnTo>
                  <a:pt x="3701" y="1709"/>
                </a:lnTo>
                <a:lnTo>
                  <a:pt x="3682" y="1703"/>
                </a:lnTo>
                <a:lnTo>
                  <a:pt x="3664" y="1700"/>
                </a:lnTo>
                <a:lnTo>
                  <a:pt x="3644" y="1697"/>
                </a:lnTo>
                <a:lnTo>
                  <a:pt x="3623" y="1695"/>
                </a:lnTo>
                <a:lnTo>
                  <a:pt x="3600" y="1695"/>
                </a:lnTo>
                <a:lnTo>
                  <a:pt x="3599" y="1695"/>
                </a:lnTo>
                <a:lnTo>
                  <a:pt x="3616" y="1691"/>
                </a:lnTo>
                <a:lnTo>
                  <a:pt x="3631" y="1687"/>
                </a:lnTo>
                <a:lnTo>
                  <a:pt x="3646" y="1682"/>
                </a:lnTo>
                <a:lnTo>
                  <a:pt x="3660" y="1676"/>
                </a:lnTo>
                <a:lnTo>
                  <a:pt x="3674" y="1670"/>
                </a:lnTo>
                <a:lnTo>
                  <a:pt x="3686" y="1663"/>
                </a:lnTo>
                <a:lnTo>
                  <a:pt x="3699" y="1655"/>
                </a:lnTo>
                <a:lnTo>
                  <a:pt x="3709" y="1646"/>
                </a:lnTo>
                <a:lnTo>
                  <a:pt x="3720" y="1636"/>
                </a:lnTo>
                <a:lnTo>
                  <a:pt x="3729" y="1627"/>
                </a:lnTo>
                <a:lnTo>
                  <a:pt x="3739" y="1616"/>
                </a:lnTo>
                <a:lnTo>
                  <a:pt x="3748" y="1605"/>
                </a:lnTo>
                <a:lnTo>
                  <a:pt x="3755" y="1593"/>
                </a:lnTo>
                <a:lnTo>
                  <a:pt x="3763" y="1580"/>
                </a:lnTo>
                <a:lnTo>
                  <a:pt x="3769" y="1567"/>
                </a:lnTo>
                <a:lnTo>
                  <a:pt x="3776" y="1553"/>
                </a:lnTo>
                <a:lnTo>
                  <a:pt x="3787" y="1525"/>
                </a:lnTo>
                <a:lnTo>
                  <a:pt x="3796" y="1493"/>
                </a:lnTo>
                <a:lnTo>
                  <a:pt x="3803" y="1461"/>
                </a:lnTo>
                <a:lnTo>
                  <a:pt x="3808" y="1427"/>
                </a:lnTo>
                <a:lnTo>
                  <a:pt x="3812" y="1390"/>
                </a:lnTo>
                <a:lnTo>
                  <a:pt x="3815" y="1354"/>
                </a:lnTo>
                <a:lnTo>
                  <a:pt x="3816" y="1315"/>
                </a:lnTo>
                <a:lnTo>
                  <a:pt x="3817" y="1275"/>
                </a:lnTo>
                <a:lnTo>
                  <a:pt x="3816" y="1232"/>
                </a:lnTo>
                <a:lnTo>
                  <a:pt x="3815" y="1190"/>
                </a:lnTo>
                <a:lnTo>
                  <a:pt x="3811" y="1150"/>
                </a:lnTo>
                <a:lnTo>
                  <a:pt x="3807" y="1110"/>
                </a:lnTo>
                <a:lnTo>
                  <a:pt x="3800" y="1074"/>
                </a:lnTo>
                <a:lnTo>
                  <a:pt x="3790" y="1039"/>
                </a:lnTo>
                <a:lnTo>
                  <a:pt x="3786" y="1022"/>
                </a:lnTo>
                <a:lnTo>
                  <a:pt x="3780" y="1006"/>
                </a:lnTo>
                <a:lnTo>
                  <a:pt x="3773" y="990"/>
                </a:lnTo>
                <a:lnTo>
                  <a:pt x="3766" y="975"/>
                </a:lnTo>
                <a:lnTo>
                  <a:pt x="3757" y="961"/>
                </a:lnTo>
                <a:lnTo>
                  <a:pt x="3749" y="948"/>
                </a:lnTo>
                <a:lnTo>
                  <a:pt x="3740" y="935"/>
                </a:lnTo>
                <a:lnTo>
                  <a:pt x="3729" y="924"/>
                </a:lnTo>
                <a:lnTo>
                  <a:pt x="3719" y="913"/>
                </a:lnTo>
                <a:lnTo>
                  <a:pt x="3707" y="903"/>
                </a:lnTo>
                <a:lnTo>
                  <a:pt x="3694" y="893"/>
                </a:lnTo>
                <a:lnTo>
                  <a:pt x="3681" y="885"/>
                </a:lnTo>
                <a:lnTo>
                  <a:pt x="3667" y="877"/>
                </a:lnTo>
                <a:lnTo>
                  <a:pt x="3652" y="871"/>
                </a:lnTo>
                <a:lnTo>
                  <a:pt x="3635" y="865"/>
                </a:lnTo>
                <a:lnTo>
                  <a:pt x="3618" y="860"/>
                </a:lnTo>
                <a:lnTo>
                  <a:pt x="3599" y="856"/>
                </a:lnTo>
                <a:lnTo>
                  <a:pt x="3580" y="853"/>
                </a:lnTo>
                <a:lnTo>
                  <a:pt x="3560" y="852"/>
                </a:lnTo>
                <a:lnTo>
                  <a:pt x="3538" y="851"/>
                </a:lnTo>
                <a:lnTo>
                  <a:pt x="3338" y="851"/>
                </a:lnTo>
                <a:lnTo>
                  <a:pt x="3352" y="846"/>
                </a:lnTo>
                <a:lnTo>
                  <a:pt x="3366" y="842"/>
                </a:lnTo>
                <a:lnTo>
                  <a:pt x="3379" y="836"/>
                </a:lnTo>
                <a:lnTo>
                  <a:pt x="3392" y="829"/>
                </a:lnTo>
                <a:lnTo>
                  <a:pt x="3403" y="822"/>
                </a:lnTo>
                <a:lnTo>
                  <a:pt x="3414" y="813"/>
                </a:lnTo>
                <a:lnTo>
                  <a:pt x="3424" y="805"/>
                </a:lnTo>
                <a:lnTo>
                  <a:pt x="3434" y="796"/>
                </a:lnTo>
                <a:lnTo>
                  <a:pt x="3443" y="785"/>
                </a:lnTo>
                <a:lnTo>
                  <a:pt x="3453" y="775"/>
                </a:lnTo>
                <a:lnTo>
                  <a:pt x="3461" y="764"/>
                </a:lnTo>
                <a:lnTo>
                  <a:pt x="3468" y="752"/>
                </a:lnTo>
                <a:lnTo>
                  <a:pt x="3475" y="741"/>
                </a:lnTo>
                <a:lnTo>
                  <a:pt x="3481" y="728"/>
                </a:lnTo>
                <a:lnTo>
                  <a:pt x="3492" y="701"/>
                </a:lnTo>
                <a:lnTo>
                  <a:pt x="3502" y="673"/>
                </a:lnTo>
                <a:lnTo>
                  <a:pt x="3510" y="642"/>
                </a:lnTo>
                <a:lnTo>
                  <a:pt x="3517" y="611"/>
                </a:lnTo>
                <a:lnTo>
                  <a:pt x="3522" y="577"/>
                </a:lnTo>
                <a:lnTo>
                  <a:pt x="3525" y="543"/>
                </a:lnTo>
                <a:lnTo>
                  <a:pt x="3528" y="506"/>
                </a:lnTo>
                <a:lnTo>
                  <a:pt x="3529" y="470"/>
                </a:lnTo>
                <a:lnTo>
                  <a:pt x="3529" y="431"/>
                </a:lnTo>
                <a:lnTo>
                  <a:pt x="3529" y="388"/>
                </a:lnTo>
                <a:lnTo>
                  <a:pt x="3526" y="345"/>
                </a:lnTo>
                <a:lnTo>
                  <a:pt x="3523" y="304"/>
                </a:lnTo>
                <a:lnTo>
                  <a:pt x="3518" y="264"/>
                </a:lnTo>
                <a:lnTo>
                  <a:pt x="3511" y="226"/>
                </a:lnTo>
                <a:lnTo>
                  <a:pt x="3503" y="190"/>
                </a:lnTo>
                <a:lnTo>
                  <a:pt x="3497" y="173"/>
                </a:lnTo>
                <a:lnTo>
                  <a:pt x="3491" y="157"/>
                </a:lnTo>
                <a:lnTo>
                  <a:pt x="3484" y="142"/>
                </a:lnTo>
                <a:lnTo>
                  <a:pt x="3477" y="127"/>
                </a:lnTo>
                <a:lnTo>
                  <a:pt x="3469" y="112"/>
                </a:lnTo>
                <a:lnTo>
                  <a:pt x="3461" y="98"/>
                </a:lnTo>
                <a:lnTo>
                  <a:pt x="3451" y="86"/>
                </a:lnTo>
                <a:lnTo>
                  <a:pt x="3441" y="74"/>
                </a:lnTo>
                <a:lnTo>
                  <a:pt x="3429" y="62"/>
                </a:lnTo>
                <a:lnTo>
                  <a:pt x="3417" y="52"/>
                </a:lnTo>
                <a:lnTo>
                  <a:pt x="3405" y="42"/>
                </a:lnTo>
                <a:lnTo>
                  <a:pt x="3392" y="34"/>
                </a:lnTo>
                <a:lnTo>
                  <a:pt x="3376" y="26"/>
                </a:lnTo>
                <a:lnTo>
                  <a:pt x="3361" y="20"/>
                </a:lnTo>
                <a:lnTo>
                  <a:pt x="3345" y="14"/>
                </a:lnTo>
                <a:lnTo>
                  <a:pt x="3327" y="8"/>
                </a:lnTo>
                <a:lnTo>
                  <a:pt x="3308" y="5"/>
                </a:lnTo>
                <a:lnTo>
                  <a:pt x="3288" y="2"/>
                </a:lnTo>
                <a:lnTo>
                  <a:pt x="3269" y="0"/>
                </a:lnTo>
                <a:lnTo>
                  <a:pt x="3246" y="0"/>
                </a:lnTo>
                <a:lnTo>
                  <a:pt x="1214" y="0"/>
                </a:lnTo>
                <a:lnTo>
                  <a:pt x="1182" y="0"/>
                </a:lnTo>
                <a:lnTo>
                  <a:pt x="1150" y="1"/>
                </a:lnTo>
                <a:lnTo>
                  <a:pt x="1120" y="3"/>
                </a:lnTo>
                <a:lnTo>
                  <a:pt x="1089" y="6"/>
                </a:lnTo>
                <a:lnTo>
                  <a:pt x="1059" y="9"/>
                </a:lnTo>
                <a:lnTo>
                  <a:pt x="1028" y="14"/>
                </a:lnTo>
                <a:lnTo>
                  <a:pt x="998" y="19"/>
                </a:lnTo>
                <a:lnTo>
                  <a:pt x="969" y="25"/>
                </a:lnTo>
                <a:lnTo>
                  <a:pt x="939" y="30"/>
                </a:lnTo>
                <a:lnTo>
                  <a:pt x="910" y="39"/>
                </a:lnTo>
                <a:lnTo>
                  <a:pt x="881" y="46"/>
                </a:lnTo>
                <a:lnTo>
                  <a:pt x="853" y="55"/>
                </a:lnTo>
                <a:lnTo>
                  <a:pt x="824" y="63"/>
                </a:lnTo>
                <a:lnTo>
                  <a:pt x="796" y="74"/>
                </a:lnTo>
                <a:lnTo>
                  <a:pt x="768" y="84"/>
                </a:lnTo>
                <a:lnTo>
                  <a:pt x="741" y="95"/>
                </a:lnTo>
                <a:lnTo>
                  <a:pt x="714" y="107"/>
                </a:lnTo>
                <a:lnTo>
                  <a:pt x="687" y="119"/>
                </a:lnTo>
                <a:lnTo>
                  <a:pt x="662" y="132"/>
                </a:lnTo>
                <a:lnTo>
                  <a:pt x="636" y="146"/>
                </a:lnTo>
                <a:lnTo>
                  <a:pt x="610" y="161"/>
                </a:lnTo>
                <a:lnTo>
                  <a:pt x="584" y="176"/>
                </a:lnTo>
                <a:lnTo>
                  <a:pt x="560" y="191"/>
                </a:lnTo>
                <a:lnTo>
                  <a:pt x="535" y="207"/>
                </a:lnTo>
                <a:lnTo>
                  <a:pt x="488" y="241"/>
                </a:lnTo>
                <a:lnTo>
                  <a:pt x="442" y="277"/>
                </a:lnTo>
                <a:lnTo>
                  <a:pt x="398" y="315"/>
                </a:lnTo>
                <a:lnTo>
                  <a:pt x="356" y="355"/>
                </a:lnTo>
                <a:lnTo>
                  <a:pt x="316" y="397"/>
                </a:lnTo>
                <a:lnTo>
                  <a:pt x="277" y="441"/>
                </a:lnTo>
                <a:lnTo>
                  <a:pt x="242" y="488"/>
                </a:lnTo>
                <a:lnTo>
                  <a:pt x="208" y="534"/>
                </a:lnTo>
                <a:lnTo>
                  <a:pt x="191" y="559"/>
                </a:lnTo>
                <a:lnTo>
                  <a:pt x="176" y="584"/>
                </a:lnTo>
                <a:lnTo>
                  <a:pt x="161" y="609"/>
                </a:lnTo>
                <a:lnTo>
                  <a:pt x="147" y="634"/>
                </a:lnTo>
                <a:lnTo>
                  <a:pt x="133" y="660"/>
                </a:lnTo>
                <a:lnTo>
                  <a:pt x="120" y="687"/>
                </a:lnTo>
                <a:lnTo>
                  <a:pt x="108" y="714"/>
                </a:lnTo>
                <a:lnTo>
                  <a:pt x="95" y="741"/>
                </a:lnTo>
                <a:lnTo>
                  <a:pt x="85" y="768"/>
                </a:lnTo>
                <a:lnTo>
                  <a:pt x="74" y="796"/>
                </a:lnTo>
                <a:lnTo>
                  <a:pt x="65" y="824"/>
                </a:lnTo>
                <a:lnTo>
                  <a:pt x="55" y="852"/>
                </a:lnTo>
                <a:lnTo>
                  <a:pt x="46" y="880"/>
                </a:lnTo>
                <a:lnTo>
                  <a:pt x="39" y="910"/>
                </a:lnTo>
                <a:lnTo>
                  <a:pt x="32" y="939"/>
                </a:lnTo>
                <a:lnTo>
                  <a:pt x="25" y="968"/>
                </a:lnTo>
                <a:lnTo>
                  <a:pt x="19" y="997"/>
                </a:lnTo>
                <a:lnTo>
                  <a:pt x="14" y="1028"/>
                </a:lnTo>
                <a:lnTo>
                  <a:pt x="11" y="1058"/>
                </a:lnTo>
                <a:lnTo>
                  <a:pt x="7" y="1089"/>
                </a:lnTo>
                <a:lnTo>
                  <a:pt x="4" y="1119"/>
                </a:lnTo>
                <a:lnTo>
                  <a:pt x="3" y="1150"/>
                </a:lnTo>
                <a:lnTo>
                  <a:pt x="2" y="1182"/>
                </a:lnTo>
                <a:lnTo>
                  <a:pt x="0" y="1212"/>
                </a:lnTo>
                <a:lnTo>
                  <a:pt x="0" y="2506"/>
                </a:lnTo>
                <a:lnTo>
                  <a:pt x="2" y="2551"/>
                </a:lnTo>
                <a:lnTo>
                  <a:pt x="4" y="2594"/>
                </a:lnTo>
                <a:lnTo>
                  <a:pt x="7" y="2637"/>
                </a:lnTo>
                <a:lnTo>
                  <a:pt x="13" y="2680"/>
                </a:lnTo>
                <a:lnTo>
                  <a:pt x="19" y="2722"/>
                </a:lnTo>
                <a:lnTo>
                  <a:pt x="27" y="2763"/>
                </a:lnTo>
                <a:lnTo>
                  <a:pt x="37" y="2803"/>
                </a:lnTo>
                <a:lnTo>
                  <a:pt x="48" y="2843"/>
                </a:lnTo>
                <a:lnTo>
                  <a:pt x="60" y="2881"/>
                </a:lnTo>
                <a:lnTo>
                  <a:pt x="74" y="2920"/>
                </a:lnTo>
                <a:lnTo>
                  <a:pt x="89" y="2956"/>
                </a:lnTo>
                <a:lnTo>
                  <a:pt x="106" y="2993"/>
                </a:lnTo>
                <a:lnTo>
                  <a:pt x="123" y="3029"/>
                </a:lnTo>
                <a:lnTo>
                  <a:pt x="142" y="3064"/>
                </a:lnTo>
                <a:lnTo>
                  <a:pt x="162" y="3097"/>
                </a:lnTo>
                <a:lnTo>
                  <a:pt x="183" y="3131"/>
                </a:lnTo>
                <a:lnTo>
                  <a:pt x="207" y="3163"/>
                </a:lnTo>
                <a:lnTo>
                  <a:pt x="230" y="3194"/>
                </a:lnTo>
                <a:lnTo>
                  <a:pt x="255" y="3224"/>
                </a:lnTo>
                <a:lnTo>
                  <a:pt x="281" y="3253"/>
                </a:lnTo>
                <a:lnTo>
                  <a:pt x="309" y="3281"/>
                </a:lnTo>
                <a:lnTo>
                  <a:pt x="337" y="3309"/>
                </a:lnTo>
                <a:lnTo>
                  <a:pt x="366" y="3335"/>
                </a:lnTo>
                <a:lnTo>
                  <a:pt x="397" y="3359"/>
                </a:lnTo>
                <a:lnTo>
                  <a:pt x="428" y="3384"/>
                </a:lnTo>
                <a:lnTo>
                  <a:pt x="461" y="3406"/>
                </a:lnTo>
                <a:lnTo>
                  <a:pt x="494" y="3429"/>
                </a:lnTo>
                <a:lnTo>
                  <a:pt x="529" y="3449"/>
                </a:lnTo>
                <a:lnTo>
                  <a:pt x="564" y="3469"/>
                </a:lnTo>
                <a:lnTo>
                  <a:pt x="601" y="3486"/>
                </a:lnTo>
                <a:lnTo>
                  <a:pt x="638" y="3504"/>
                </a:lnTo>
                <a:lnTo>
                  <a:pt x="677" y="3519"/>
                </a:lnTo>
                <a:lnTo>
                  <a:pt x="740" y="3562"/>
                </a:lnTo>
                <a:lnTo>
                  <a:pt x="810" y="3612"/>
                </a:lnTo>
                <a:lnTo>
                  <a:pt x="885" y="3668"/>
                </a:lnTo>
                <a:lnTo>
                  <a:pt x="925" y="3698"/>
                </a:lnTo>
                <a:lnTo>
                  <a:pt x="965" y="3731"/>
                </a:lnTo>
                <a:lnTo>
                  <a:pt x="1006" y="3764"/>
                </a:lnTo>
                <a:lnTo>
                  <a:pt x="1047" y="3799"/>
                </a:lnTo>
                <a:lnTo>
                  <a:pt x="1089" y="3837"/>
                </a:lnTo>
                <a:lnTo>
                  <a:pt x="1132" y="3875"/>
                </a:lnTo>
                <a:lnTo>
                  <a:pt x="1174" y="3915"/>
                </a:lnTo>
                <a:lnTo>
                  <a:pt x="1215" y="3956"/>
                </a:lnTo>
                <a:lnTo>
                  <a:pt x="1257" y="3998"/>
                </a:lnTo>
                <a:lnTo>
                  <a:pt x="1298" y="4043"/>
                </a:lnTo>
                <a:lnTo>
                  <a:pt x="1339" y="4089"/>
                </a:lnTo>
                <a:lnTo>
                  <a:pt x="1379" y="4136"/>
                </a:lnTo>
                <a:lnTo>
                  <a:pt x="1419" y="4184"/>
                </a:lnTo>
                <a:lnTo>
                  <a:pt x="1457" y="4234"/>
                </a:lnTo>
                <a:lnTo>
                  <a:pt x="1494" y="4286"/>
                </a:lnTo>
                <a:lnTo>
                  <a:pt x="1530" y="4337"/>
                </a:lnTo>
                <a:lnTo>
                  <a:pt x="1564" y="4391"/>
                </a:lnTo>
                <a:lnTo>
                  <a:pt x="1597" y="4446"/>
                </a:lnTo>
                <a:lnTo>
                  <a:pt x="1629" y="4504"/>
                </a:lnTo>
                <a:lnTo>
                  <a:pt x="1657" y="4561"/>
                </a:lnTo>
                <a:lnTo>
                  <a:pt x="1684" y="4620"/>
                </a:lnTo>
                <a:lnTo>
                  <a:pt x="1709" y="4681"/>
                </a:lnTo>
                <a:lnTo>
                  <a:pt x="1732" y="4742"/>
                </a:lnTo>
                <a:lnTo>
                  <a:pt x="1742" y="4773"/>
                </a:lnTo>
                <a:lnTo>
                  <a:pt x="1752" y="4804"/>
                </a:lnTo>
                <a:lnTo>
                  <a:pt x="1760" y="4835"/>
                </a:lnTo>
                <a:lnTo>
                  <a:pt x="1768" y="4868"/>
                </a:lnTo>
                <a:lnTo>
                  <a:pt x="1776" y="4900"/>
                </a:lnTo>
                <a:lnTo>
                  <a:pt x="1783" y="4933"/>
                </a:lnTo>
                <a:lnTo>
                  <a:pt x="1783" y="5460"/>
                </a:lnTo>
                <a:lnTo>
                  <a:pt x="1793" y="5461"/>
                </a:lnTo>
                <a:lnTo>
                  <a:pt x="1822" y="5464"/>
                </a:lnTo>
                <a:lnTo>
                  <a:pt x="1867" y="5464"/>
                </a:lnTo>
                <a:lnTo>
                  <a:pt x="1894" y="5464"/>
                </a:lnTo>
                <a:lnTo>
                  <a:pt x="1924" y="5462"/>
                </a:lnTo>
                <a:lnTo>
                  <a:pt x="1957" y="5460"/>
                </a:lnTo>
                <a:lnTo>
                  <a:pt x="1993" y="5458"/>
                </a:lnTo>
                <a:lnTo>
                  <a:pt x="2031" y="5453"/>
                </a:lnTo>
                <a:lnTo>
                  <a:pt x="2069" y="5447"/>
                </a:lnTo>
                <a:lnTo>
                  <a:pt x="2109" y="5439"/>
                </a:lnTo>
                <a:lnTo>
                  <a:pt x="2151" y="5430"/>
                </a:lnTo>
                <a:lnTo>
                  <a:pt x="2192" y="5418"/>
                </a:lnTo>
                <a:lnTo>
                  <a:pt x="2235" y="5404"/>
                </a:lnTo>
                <a:lnTo>
                  <a:pt x="2278" y="5387"/>
                </a:lnTo>
                <a:lnTo>
                  <a:pt x="2319" y="5368"/>
                </a:lnTo>
                <a:lnTo>
                  <a:pt x="2340" y="5357"/>
                </a:lnTo>
                <a:lnTo>
                  <a:pt x="2361" y="5345"/>
                </a:lnTo>
                <a:lnTo>
                  <a:pt x="2381" y="5334"/>
                </a:lnTo>
                <a:lnTo>
                  <a:pt x="2401" y="5321"/>
                </a:lnTo>
                <a:lnTo>
                  <a:pt x="2421" y="5307"/>
                </a:lnTo>
                <a:lnTo>
                  <a:pt x="2440" y="5291"/>
                </a:lnTo>
                <a:lnTo>
                  <a:pt x="2460" y="5276"/>
                </a:lnTo>
                <a:lnTo>
                  <a:pt x="2477" y="5260"/>
                </a:lnTo>
                <a:lnTo>
                  <a:pt x="2496" y="5242"/>
                </a:lnTo>
                <a:lnTo>
                  <a:pt x="2512" y="5224"/>
                </a:lnTo>
                <a:lnTo>
                  <a:pt x="2530" y="5205"/>
                </a:lnTo>
                <a:lnTo>
                  <a:pt x="2546" y="5185"/>
                </a:lnTo>
                <a:lnTo>
                  <a:pt x="2562" y="5164"/>
                </a:lnTo>
                <a:lnTo>
                  <a:pt x="2577" y="5141"/>
                </a:lnTo>
                <a:lnTo>
                  <a:pt x="2591" y="5118"/>
                </a:lnTo>
                <a:lnTo>
                  <a:pt x="2604" y="5093"/>
                </a:lnTo>
                <a:lnTo>
                  <a:pt x="2617" y="5069"/>
                </a:lnTo>
                <a:lnTo>
                  <a:pt x="2629" y="5042"/>
                </a:lnTo>
                <a:lnTo>
                  <a:pt x="2639" y="5013"/>
                </a:lnTo>
                <a:lnTo>
                  <a:pt x="2648" y="4985"/>
                </a:lnTo>
                <a:lnTo>
                  <a:pt x="2657" y="4955"/>
                </a:lnTo>
                <a:lnTo>
                  <a:pt x="2665" y="4923"/>
                </a:lnTo>
                <a:lnTo>
                  <a:pt x="2672" y="4892"/>
                </a:lnTo>
                <a:lnTo>
                  <a:pt x="2678" y="4858"/>
                </a:lnTo>
                <a:lnTo>
                  <a:pt x="2681" y="4822"/>
                </a:lnTo>
                <a:lnTo>
                  <a:pt x="2685" y="4786"/>
                </a:lnTo>
                <a:lnTo>
                  <a:pt x="2687" y="4747"/>
                </a:lnTo>
                <a:lnTo>
                  <a:pt x="2687" y="4709"/>
                </a:lnTo>
                <a:lnTo>
                  <a:pt x="2687" y="4662"/>
                </a:lnTo>
                <a:lnTo>
                  <a:pt x="2686" y="4617"/>
                </a:lnTo>
                <a:lnTo>
                  <a:pt x="2684" y="4573"/>
                </a:lnTo>
                <a:lnTo>
                  <a:pt x="2680" y="4531"/>
                </a:lnTo>
                <a:lnTo>
                  <a:pt x="2677" y="4490"/>
                </a:lnTo>
                <a:lnTo>
                  <a:pt x="2672" y="4448"/>
                </a:lnTo>
                <a:lnTo>
                  <a:pt x="2667" y="4410"/>
                </a:lnTo>
                <a:lnTo>
                  <a:pt x="2661" y="4371"/>
                </a:lnTo>
                <a:lnTo>
                  <a:pt x="2654" y="4334"/>
                </a:lnTo>
                <a:lnTo>
                  <a:pt x="2648" y="4298"/>
                </a:lnTo>
                <a:lnTo>
                  <a:pt x="2640" y="4263"/>
                </a:lnTo>
                <a:lnTo>
                  <a:pt x="2632" y="4229"/>
                </a:lnTo>
                <a:lnTo>
                  <a:pt x="2616" y="4165"/>
                </a:lnTo>
                <a:lnTo>
                  <a:pt x="2597" y="4104"/>
                </a:lnTo>
                <a:lnTo>
                  <a:pt x="2577" y="4048"/>
                </a:lnTo>
                <a:lnTo>
                  <a:pt x="2557" y="3995"/>
                </a:lnTo>
                <a:lnTo>
                  <a:pt x="2536" y="3944"/>
                </a:lnTo>
                <a:lnTo>
                  <a:pt x="2515" y="3899"/>
                </a:lnTo>
                <a:lnTo>
                  <a:pt x="2494" y="3857"/>
                </a:lnTo>
                <a:lnTo>
                  <a:pt x="2473" y="3818"/>
                </a:lnTo>
                <a:lnTo>
                  <a:pt x="2435" y="3749"/>
                </a:lnTo>
                <a:lnTo>
                  <a:pt x="2402" y="3690"/>
                </a:lnTo>
                <a:lnTo>
                  <a:pt x="2389" y="3665"/>
                </a:lnTo>
                <a:lnTo>
                  <a:pt x="2379" y="3643"/>
                </a:lnTo>
                <a:lnTo>
                  <a:pt x="2371" y="3623"/>
                </a:lnTo>
                <a:lnTo>
                  <a:pt x="2366" y="3606"/>
                </a:lnTo>
                <a:lnTo>
                  <a:pt x="2365" y="3597"/>
                </a:lnTo>
                <a:lnTo>
                  <a:pt x="2365" y="3589"/>
                </a:lnTo>
                <a:lnTo>
                  <a:pt x="2366" y="3582"/>
                </a:lnTo>
                <a:lnTo>
                  <a:pt x="2367" y="3575"/>
                </a:lnTo>
                <a:lnTo>
                  <a:pt x="2369" y="3569"/>
                </a:lnTo>
                <a:lnTo>
                  <a:pt x="2374" y="3563"/>
                </a:lnTo>
                <a:lnTo>
                  <a:pt x="2379" y="3559"/>
                </a:lnTo>
                <a:lnTo>
                  <a:pt x="2385" y="3553"/>
                </a:lnTo>
                <a:lnTo>
                  <a:pt x="2392" y="3548"/>
                </a:lnTo>
                <a:lnTo>
                  <a:pt x="2400" y="3545"/>
                </a:lnTo>
                <a:lnTo>
                  <a:pt x="2409" y="3541"/>
                </a:lnTo>
                <a:lnTo>
                  <a:pt x="2420" y="3538"/>
                </a:lnTo>
                <a:lnTo>
                  <a:pt x="2446" y="3532"/>
                </a:lnTo>
                <a:lnTo>
                  <a:pt x="2477" y="3527"/>
                </a:lnTo>
                <a:lnTo>
                  <a:pt x="2515" y="3524"/>
                </a:lnTo>
                <a:lnTo>
                  <a:pt x="2558" y="3520"/>
                </a:lnTo>
                <a:lnTo>
                  <a:pt x="3307" y="3520"/>
                </a:lnTo>
                <a:lnTo>
                  <a:pt x="3332" y="3520"/>
                </a:lnTo>
                <a:lnTo>
                  <a:pt x="3354" y="3518"/>
                </a:lnTo>
                <a:lnTo>
                  <a:pt x="3376" y="3515"/>
                </a:lnTo>
                <a:lnTo>
                  <a:pt x="3396" y="3511"/>
                </a:lnTo>
                <a:lnTo>
                  <a:pt x="3416" y="3505"/>
                </a:lnTo>
                <a:lnTo>
                  <a:pt x="3434" y="3499"/>
                </a:lnTo>
                <a:lnTo>
                  <a:pt x="3451" y="3491"/>
                </a:lnTo>
                <a:lnTo>
                  <a:pt x="3468" y="3483"/>
                </a:lnTo>
                <a:lnTo>
                  <a:pt x="3483" y="3473"/>
                </a:lnTo>
                <a:lnTo>
                  <a:pt x="3497" y="3463"/>
                </a:lnTo>
                <a:lnTo>
                  <a:pt x="3510" y="3451"/>
                </a:lnTo>
                <a:lnTo>
                  <a:pt x="3523" y="3439"/>
                </a:lnTo>
                <a:lnTo>
                  <a:pt x="3533" y="3425"/>
                </a:lnTo>
                <a:lnTo>
                  <a:pt x="3544" y="3411"/>
                </a:lnTo>
                <a:lnTo>
                  <a:pt x="3555" y="3396"/>
                </a:lnTo>
                <a:lnTo>
                  <a:pt x="3563" y="3381"/>
                </a:lnTo>
                <a:lnTo>
                  <a:pt x="3571" y="3363"/>
                </a:lnTo>
                <a:lnTo>
                  <a:pt x="3579" y="3347"/>
                </a:lnTo>
                <a:lnTo>
                  <a:pt x="3585" y="3328"/>
                </a:lnTo>
                <a:lnTo>
                  <a:pt x="3591" y="3309"/>
                </a:lnTo>
                <a:lnTo>
                  <a:pt x="3597" y="3290"/>
                </a:lnTo>
                <a:lnTo>
                  <a:pt x="3601" y="3270"/>
                </a:lnTo>
                <a:lnTo>
                  <a:pt x="3609" y="3228"/>
                </a:lnTo>
                <a:lnTo>
                  <a:pt x="3614" y="3184"/>
                </a:lnTo>
                <a:lnTo>
                  <a:pt x="3618" y="3138"/>
                </a:lnTo>
                <a:lnTo>
                  <a:pt x="3620" y="3091"/>
                </a:lnTo>
                <a:lnTo>
                  <a:pt x="3620" y="3042"/>
                </a:lnTo>
                <a:lnTo>
                  <a:pt x="3620" y="3000"/>
                </a:lnTo>
                <a:lnTo>
                  <a:pt x="3619" y="2957"/>
                </a:lnTo>
                <a:lnTo>
                  <a:pt x="3617" y="2918"/>
                </a:lnTo>
                <a:lnTo>
                  <a:pt x="3612" y="2878"/>
                </a:lnTo>
                <a:lnTo>
                  <a:pt x="3606" y="2840"/>
                </a:lnTo>
                <a:lnTo>
                  <a:pt x="3599" y="2805"/>
                </a:lnTo>
                <a:lnTo>
                  <a:pt x="3590" y="2771"/>
                </a:lnTo>
                <a:lnTo>
                  <a:pt x="3579" y="2739"/>
                </a:lnTo>
                <a:lnTo>
                  <a:pt x="3573" y="2724"/>
                </a:lnTo>
                <a:lnTo>
                  <a:pt x="3566" y="2709"/>
                </a:lnTo>
                <a:lnTo>
                  <a:pt x="3559" y="2695"/>
                </a:lnTo>
                <a:lnTo>
                  <a:pt x="3551" y="2682"/>
                </a:lnTo>
                <a:lnTo>
                  <a:pt x="3542" y="2669"/>
                </a:lnTo>
                <a:lnTo>
                  <a:pt x="3532" y="2657"/>
                </a:lnTo>
                <a:lnTo>
                  <a:pt x="3523" y="2646"/>
                </a:lnTo>
                <a:lnTo>
                  <a:pt x="3512" y="2634"/>
                </a:lnTo>
                <a:lnTo>
                  <a:pt x="3501" y="2625"/>
                </a:lnTo>
                <a:lnTo>
                  <a:pt x="3489" y="2615"/>
                </a:lnTo>
                <a:lnTo>
                  <a:pt x="3476" y="2606"/>
                </a:lnTo>
                <a:lnTo>
                  <a:pt x="3463" y="2598"/>
                </a:lnTo>
                <a:lnTo>
                  <a:pt x="3448" y="2591"/>
                </a:lnTo>
                <a:lnTo>
                  <a:pt x="3434" y="2585"/>
                </a:lnTo>
                <a:lnTo>
                  <a:pt x="3417" y="2579"/>
                </a:lnTo>
                <a:lnTo>
                  <a:pt x="3401" y="2574"/>
                </a:lnTo>
                <a:lnTo>
                  <a:pt x="3600" y="2574"/>
                </a:lnTo>
                <a:lnTo>
                  <a:pt x="3623" y="2573"/>
                </a:lnTo>
                <a:lnTo>
                  <a:pt x="3644" y="2572"/>
                </a:lnTo>
                <a:lnTo>
                  <a:pt x="3664" y="2569"/>
                </a:lnTo>
                <a:lnTo>
                  <a:pt x="3682" y="2565"/>
                </a:lnTo>
                <a:lnTo>
                  <a:pt x="3701" y="2560"/>
                </a:lnTo>
                <a:lnTo>
                  <a:pt x="3718" y="2554"/>
                </a:lnTo>
                <a:lnTo>
                  <a:pt x="3733" y="2547"/>
                </a:lnTo>
                <a:lnTo>
                  <a:pt x="3748" y="2539"/>
                </a:lnTo>
                <a:lnTo>
                  <a:pt x="3762" y="2531"/>
                </a:lnTo>
                <a:lnTo>
                  <a:pt x="3775" y="2521"/>
                </a:lnTo>
                <a:lnTo>
                  <a:pt x="3787" y="2511"/>
                </a:lnTo>
                <a:lnTo>
                  <a:pt x="3798" y="2499"/>
                </a:lnTo>
                <a:lnTo>
                  <a:pt x="3809" y="2486"/>
                </a:lnTo>
                <a:lnTo>
                  <a:pt x="3818" y="2473"/>
                </a:lnTo>
                <a:lnTo>
                  <a:pt x="3828" y="2459"/>
                </a:lnTo>
                <a:lnTo>
                  <a:pt x="3836" y="2445"/>
                </a:lnTo>
                <a:lnTo>
                  <a:pt x="3843" y="2430"/>
                </a:lnTo>
                <a:lnTo>
                  <a:pt x="3850" y="2414"/>
                </a:lnTo>
                <a:lnTo>
                  <a:pt x="3856" y="2397"/>
                </a:lnTo>
                <a:lnTo>
                  <a:pt x="3862" y="2381"/>
                </a:lnTo>
                <a:lnTo>
                  <a:pt x="3866" y="2362"/>
                </a:lnTo>
                <a:lnTo>
                  <a:pt x="3871" y="2344"/>
                </a:lnTo>
                <a:lnTo>
                  <a:pt x="3878" y="2306"/>
                </a:lnTo>
                <a:lnTo>
                  <a:pt x="3883" y="2265"/>
                </a:lnTo>
                <a:lnTo>
                  <a:pt x="3886" y="2222"/>
                </a:lnTo>
                <a:lnTo>
                  <a:pt x="3889" y="2179"/>
                </a:lnTo>
                <a:lnTo>
                  <a:pt x="3889" y="2135"/>
                </a:lnTo>
                <a:close/>
              </a:path>
            </a:pathLst>
          </a:custGeom>
          <a:noFill/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>
            <a:grpSpLocks/>
          </p:cNvGrpSpPr>
          <p:nvPr/>
        </p:nvGrpSpPr>
        <p:grpSpPr bwMode="auto">
          <a:xfrm>
            <a:off x="827088" y="2216150"/>
            <a:ext cx="7377112" cy="1716088"/>
            <a:chOff x="960617" y="2032000"/>
            <a:chExt cx="10475234" cy="2435811"/>
          </a:xfrm>
        </p:grpSpPr>
        <p:sp>
          <p:nvSpPr>
            <p:cNvPr id="13" name="矩形 48">
              <a:extLst>
                <a:ext uri="{FF2B5EF4-FFF2-40B4-BE49-F238E27FC236}">
                  <a16:creationId xmlns:a16="http://schemas.microsoft.com/office/drawing/2014/main" xmlns="" id="{83C83E1E-C95F-4500-9F9F-2B809BBD8EE5}"/>
                </a:ext>
              </a:extLst>
            </p:cNvPr>
            <p:cNvSpPr/>
            <p:nvPr/>
          </p:nvSpPr>
          <p:spPr>
            <a:xfrm>
              <a:off x="8505400" y="2032000"/>
              <a:ext cx="2930451" cy="2435811"/>
            </a:xfrm>
            <a:prstGeom prst="rect">
              <a:avLst/>
            </a:prstGeom>
            <a:solidFill>
              <a:srgbClr val="6587A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pic>
          <p:nvPicPr>
            <p:cNvPr id="14" name="图片 54">
              <a:extLst>
                <a:ext uri="{FF2B5EF4-FFF2-40B4-BE49-F238E27FC236}">
                  <a16:creationId xmlns:a16="http://schemas.microsoft.com/office/drawing/2014/main" xmlns="" id="{E7ACA4D9-8CE1-4A87-871D-CE582979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8632729" y="2138337"/>
              <a:ext cx="2675164" cy="2223136"/>
            </a:xfrm>
            <a:custGeom>
              <a:avLst/>
              <a:gdLst>
                <a:gd name="connsiteX0" fmla="*/ 0 w 2674468"/>
                <a:gd name="connsiteY0" fmla="*/ 0 h 2223136"/>
                <a:gd name="connsiteX1" fmla="*/ 2674468 w 2674468"/>
                <a:gd name="connsiteY1" fmla="*/ 0 h 2223136"/>
                <a:gd name="connsiteX2" fmla="*/ 2674468 w 2674468"/>
                <a:gd name="connsiteY2" fmla="*/ 2223136 h 2223136"/>
                <a:gd name="connsiteX3" fmla="*/ 0 w 2674468"/>
                <a:gd name="connsiteY3" fmla="*/ 2223136 h 222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468" h="2223136">
                  <a:moveTo>
                    <a:pt x="0" y="0"/>
                  </a:moveTo>
                  <a:lnTo>
                    <a:pt x="2674468" y="0"/>
                  </a:lnTo>
                  <a:lnTo>
                    <a:pt x="2674468" y="2223136"/>
                  </a:lnTo>
                  <a:lnTo>
                    <a:pt x="0" y="2223136"/>
                  </a:lnTo>
                  <a:close/>
                </a:path>
              </a:pathLst>
            </a:custGeom>
          </p:spPr>
        </p:pic>
        <p:sp>
          <p:nvSpPr>
            <p:cNvPr id="15" name="矩形 43">
              <a:extLst>
                <a:ext uri="{FF2B5EF4-FFF2-40B4-BE49-F238E27FC236}">
                  <a16:creationId xmlns:a16="http://schemas.microsoft.com/office/drawing/2014/main" xmlns="" id="{44A971DB-B800-4748-ACEF-FA6BF85AAFD2}"/>
                </a:ext>
              </a:extLst>
            </p:cNvPr>
            <p:cNvSpPr/>
            <p:nvPr/>
          </p:nvSpPr>
          <p:spPr>
            <a:xfrm>
              <a:off x="4722864" y="2032000"/>
              <a:ext cx="2932706" cy="2435811"/>
            </a:xfrm>
            <a:prstGeom prst="rect">
              <a:avLst/>
            </a:prstGeom>
            <a:solidFill>
              <a:srgbClr val="3B57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pic>
          <p:nvPicPr>
            <p:cNvPr id="16" name="图片 53">
              <a:extLst>
                <a:ext uri="{FF2B5EF4-FFF2-40B4-BE49-F238E27FC236}">
                  <a16:creationId xmlns:a16="http://schemas.microsoft.com/office/drawing/2014/main" xmlns="" id="{0DBEB39F-E556-40CE-AB72-BC17A73B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4851930" y="2138337"/>
              <a:ext cx="2675164" cy="2223136"/>
            </a:xfrm>
            <a:custGeom>
              <a:avLst/>
              <a:gdLst>
                <a:gd name="connsiteX0" fmla="*/ 0 w 2674468"/>
                <a:gd name="connsiteY0" fmla="*/ 0 h 2223136"/>
                <a:gd name="connsiteX1" fmla="*/ 2674468 w 2674468"/>
                <a:gd name="connsiteY1" fmla="*/ 0 h 2223136"/>
                <a:gd name="connsiteX2" fmla="*/ 2674468 w 2674468"/>
                <a:gd name="connsiteY2" fmla="*/ 2223136 h 2223136"/>
                <a:gd name="connsiteX3" fmla="*/ 0 w 2674468"/>
                <a:gd name="connsiteY3" fmla="*/ 2223136 h 222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468" h="2223136">
                  <a:moveTo>
                    <a:pt x="0" y="0"/>
                  </a:moveTo>
                  <a:lnTo>
                    <a:pt x="2674468" y="0"/>
                  </a:lnTo>
                  <a:lnTo>
                    <a:pt x="2674468" y="2223136"/>
                  </a:lnTo>
                  <a:lnTo>
                    <a:pt x="0" y="2223136"/>
                  </a:lnTo>
                  <a:close/>
                </a:path>
              </a:pathLst>
            </a:custGeom>
          </p:spPr>
        </p:pic>
        <p:sp>
          <p:nvSpPr>
            <p:cNvPr id="17" name="矩形 41">
              <a:extLst>
                <a:ext uri="{FF2B5EF4-FFF2-40B4-BE49-F238E27FC236}">
                  <a16:creationId xmlns:a16="http://schemas.microsoft.com/office/drawing/2014/main" xmlns="" id="{AC565102-83E5-4829-961F-4442F86BC7EA}"/>
                </a:ext>
              </a:extLst>
            </p:cNvPr>
            <p:cNvSpPr/>
            <p:nvPr/>
          </p:nvSpPr>
          <p:spPr>
            <a:xfrm>
              <a:off x="960617" y="2032000"/>
              <a:ext cx="2930451" cy="2435811"/>
            </a:xfrm>
            <a:prstGeom prst="rect">
              <a:avLst/>
            </a:prstGeom>
            <a:solidFill>
              <a:srgbClr val="6587A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pic>
          <p:nvPicPr>
            <p:cNvPr id="18" name="图片 40">
              <a:extLst>
                <a:ext uri="{FF2B5EF4-FFF2-40B4-BE49-F238E27FC236}">
                  <a16:creationId xmlns:a16="http://schemas.microsoft.com/office/drawing/2014/main" xmlns="" id="{184242E0-89EA-4681-B7ED-1A36A0FF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1088575" y="2138337"/>
              <a:ext cx="2675164" cy="2223136"/>
            </a:xfrm>
            <a:custGeom>
              <a:avLst/>
              <a:gdLst>
                <a:gd name="connsiteX0" fmla="*/ 0 w 3065462"/>
                <a:gd name="connsiteY0" fmla="*/ 0 h 2548148"/>
                <a:gd name="connsiteX1" fmla="*/ 3065462 w 3065462"/>
                <a:gd name="connsiteY1" fmla="*/ 0 h 2548148"/>
                <a:gd name="connsiteX2" fmla="*/ 3065462 w 3065462"/>
                <a:gd name="connsiteY2" fmla="*/ 2548148 h 2548148"/>
                <a:gd name="connsiteX3" fmla="*/ 0 w 3065462"/>
                <a:gd name="connsiteY3" fmla="*/ 2548148 h 254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5462" h="2548148">
                  <a:moveTo>
                    <a:pt x="0" y="0"/>
                  </a:moveTo>
                  <a:lnTo>
                    <a:pt x="3065462" y="0"/>
                  </a:lnTo>
                  <a:lnTo>
                    <a:pt x="3065462" y="2548148"/>
                  </a:lnTo>
                  <a:lnTo>
                    <a:pt x="0" y="2548148"/>
                  </a:lnTo>
                  <a:close/>
                </a:path>
              </a:pathLst>
            </a:custGeom>
          </p:spPr>
        </p:pic>
        <p:sp>
          <p:nvSpPr>
            <p:cNvPr id="19" name="五边形 4">
              <a:extLst>
                <a:ext uri="{FF2B5EF4-FFF2-40B4-BE49-F238E27FC236}">
                  <a16:creationId xmlns:a16="http://schemas.microsoft.com/office/drawing/2014/main" xmlns="" id="{A5072941-4E54-48EE-8E4C-A6021B10B154}"/>
                </a:ext>
              </a:extLst>
            </p:cNvPr>
            <p:cNvSpPr/>
            <p:nvPr/>
          </p:nvSpPr>
          <p:spPr>
            <a:xfrm>
              <a:off x="960617" y="3771543"/>
              <a:ext cx="2134720" cy="428126"/>
            </a:xfrm>
            <a:prstGeom prst="homePlate">
              <a:avLst/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五边形 46">
              <a:extLst>
                <a:ext uri="{FF2B5EF4-FFF2-40B4-BE49-F238E27FC236}">
                  <a16:creationId xmlns:a16="http://schemas.microsoft.com/office/drawing/2014/main" xmlns="" id="{BED38EC0-39DD-43DC-9EAB-C5D193631AA5}"/>
                </a:ext>
              </a:extLst>
            </p:cNvPr>
            <p:cNvSpPr/>
            <p:nvPr/>
          </p:nvSpPr>
          <p:spPr>
            <a:xfrm>
              <a:off x="4722864" y="3771543"/>
              <a:ext cx="2134721" cy="428126"/>
            </a:xfrm>
            <a:prstGeom prst="homePlate">
              <a:avLst/>
            </a:prstGeom>
            <a:solidFill>
              <a:srgbClr val="3B5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五边形 51">
              <a:extLst>
                <a:ext uri="{FF2B5EF4-FFF2-40B4-BE49-F238E27FC236}">
                  <a16:creationId xmlns:a16="http://schemas.microsoft.com/office/drawing/2014/main" xmlns="" id="{CE3E0770-CB3F-4739-8E85-96A76C7D219C}"/>
                </a:ext>
              </a:extLst>
            </p:cNvPr>
            <p:cNvSpPr/>
            <p:nvPr/>
          </p:nvSpPr>
          <p:spPr>
            <a:xfrm>
              <a:off x="8505400" y="3771543"/>
              <a:ext cx="2132467" cy="428126"/>
            </a:xfrm>
            <a:prstGeom prst="homePlate">
              <a:avLst/>
            </a:prstGeom>
            <a:solidFill>
              <a:srgbClr val="658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52" tIns="45727" rIns="91452" bIns="45727" anchor="ctr"/>
            <a:lstStyle/>
            <a:p>
              <a:pPr algn="ctr" eaLnBrk="1" hangingPunct="1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921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3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9224" name="矩形 13"/>
          <p:cNvSpPr>
            <a:spLocks noChangeArrowheads="1"/>
          </p:cNvSpPr>
          <p:nvPr/>
        </p:nvSpPr>
        <p:spPr bwMode="auto">
          <a:xfrm>
            <a:off x="790575" y="34036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5" name="矩形 13"/>
          <p:cNvSpPr>
            <a:spLocks noChangeArrowheads="1"/>
          </p:cNvSpPr>
          <p:nvPr/>
        </p:nvSpPr>
        <p:spPr bwMode="auto">
          <a:xfrm>
            <a:off x="3395663" y="34226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6" name="矩形 13"/>
          <p:cNvSpPr>
            <a:spLocks noChangeArrowheads="1"/>
          </p:cNvSpPr>
          <p:nvPr/>
        </p:nvSpPr>
        <p:spPr bwMode="auto">
          <a:xfrm>
            <a:off x="6170613" y="34194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38"/>
          <p:cNvGrpSpPr>
            <a:grpSpLocks/>
          </p:cNvGrpSpPr>
          <p:nvPr/>
        </p:nvGrpSpPr>
        <p:grpSpPr bwMode="auto">
          <a:xfrm>
            <a:off x="755650" y="2565400"/>
            <a:ext cx="7618413" cy="1585913"/>
            <a:chOff x="-900608" y="1964415"/>
            <a:chExt cx="20495503" cy="4267560"/>
          </a:xfrm>
        </p:grpSpPr>
        <p:pic>
          <p:nvPicPr>
            <p:cNvPr id="24" name="图片占位符 9">
              <a:extLst>
                <a:ext uri="{FF2B5EF4-FFF2-40B4-BE49-F238E27FC236}">
                  <a16:creationId xmlns:a16="http://schemas.microsoft.com/office/drawing/2014/main" xmlns="" id="{B08D856A-ECD0-45B8-AC02-384422B9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rcRect l="21864" r="21864"/>
            <a:stretch>
              <a:fillRect/>
            </a:stretch>
          </p:blipFill>
          <p:spPr bwMode="auto">
            <a:xfrm>
              <a:off x="-900608" y="1988840"/>
              <a:ext cx="4218709" cy="4218709"/>
            </a:xfrm>
            <a:prstGeom prst="ellipse">
              <a:avLst/>
            </a:prstGeom>
            <a:noFill/>
            <a:ln w="38100">
              <a:solidFill>
                <a:srgbClr val="6587A3"/>
              </a:solidFill>
              <a:miter lim="400000"/>
              <a:headEnd/>
              <a:tailEnd/>
            </a:ln>
          </p:spPr>
        </p:pic>
        <p:pic>
          <p:nvPicPr>
            <p:cNvPr id="25" name="图片占位符 10">
              <a:extLst>
                <a:ext uri="{FF2B5EF4-FFF2-40B4-BE49-F238E27FC236}">
                  <a16:creationId xmlns:a16="http://schemas.microsoft.com/office/drawing/2014/main" xmlns="" id="{5D760DB0-7702-4742-89C2-33EBE4DF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 bwMode="auto">
            <a:xfrm>
              <a:off x="4524990" y="1964415"/>
              <a:ext cx="4218709" cy="4267560"/>
            </a:xfrm>
            <a:prstGeom prst="ellipse">
              <a:avLst/>
            </a:prstGeom>
            <a:noFill/>
            <a:ln w="38100">
              <a:solidFill>
                <a:srgbClr val="6587A3"/>
              </a:solidFill>
              <a:miter lim="400000"/>
              <a:headEnd/>
              <a:tailEnd/>
            </a:ln>
          </p:spPr>
        </p:pic>
        <p:pic>
          <p:nvPicPr>
            <p:cNvPr id="26" name="图片占位符 11">
              <a:extLst>
                <a:ext uri="{FF2B5EF4-FFF2-40B4-BE49-F238E27FC236}">
                  <a16:creationId xmlns:a16="http://schemas.microsoft.com/office/drawing/2014/main" xmlns="" id="{4123E218-9094-4274-8229-E6A2FFF51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 bwMode="auto">
            <a:xfrm>
              <a:off x="9950588" y="2068917"/>
              <a:ext cx="4218709" cy="4058554"/>
            </a:xfrm>
            <a:prstGeom prst="ellipse">
              <a:avLst/>
            </a:prstGeom>
            <a:noFill/>
            <a:ln w="38100">
              <a:solidFill>
                <a:srgbClr val="6587A3"/>
              </a:solidFill>
              <a:miter lim="400000"/>
              <a:headEnd/>
              <a:tailEnd/>
            </a:ln>
          </p:spPr>
        </p:pic>
        <p:pic>
          <p:nvPicPr>
            <p:cNvPr id="27" name="图片占位符 13">
              <a:extLst>
                <a:ext uri="{FF2B5EF4-FFF2-40B4-BE49-F238E27FC236}">
                  <a16:creationId xmlns:a16="http://schemas.microsoft.com/office/drawing/2014/main" xmlns="" id="{FB9D670C-A39D-4EE3-9415-1576F205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rcRect l="17540" r="17540"/>
            <a:stretch>
              <a:fillRect/>
            </a:stretch>
          </p:blipFill>
          <p:spPr bwMode="auto">
            <a:xfrm>
              <a:off x="15376186" y="1988840"/>
              <a:ext cx="4218709" cy="4218709"/>
            </a:xfrm>
            <a:prstGeom prst="ellipse">
              <a:avLst/>
            </a:prstGeom>
            <a:noFill/>
            <a:ln w="38100">
              <a:solidFill>
                <a:srgbClr val="6587A3"/>
              </a:solidFill>
              <a:miter lim="400000"/>
              <a:headEnd/>
              <a:tailEnd/>
            </a:ln>
          </p:spPr>
        </p:pic>
        <p:grpSp>
          <p:nvGrpSpPr>
            <p:cNvPr id="10252" name="Group 348"/>
            <p:cNvGrpSpPr>
              <a:grpSpLocks/>
            </p:cNvGrpSpPr>
            <p:nvPr/>
          </p:nvGrpSpPr>
          <p:grpSpPr bwMode="auto">
            <a:xfrm>
              <a:off x="2034080" y="2082570"/>
              <a:ext cx="1203325" cy="1203325"/>
              <a:chOff x="0" y="0"/>
              <a:chExt cx="1203888" cy="1203888"/>
            </a:xfrm>
          </p:grpSpPr>
          <p:sp>
            <p:nvSpPr>
              <p:cNvPr id="29" name="Shape 346">
                <a:extLst>
                  <a:ext uri="{FF2B5EF4-FFF2-40B4-BE49-F238E27FC236}">
                    <a16:creationId xmlns:a16="http://schemas.microsoft.com/office/drawing/2014/main" xmlns="" id="{C735624E-E0C5-4378-8C28-3CFECAE1EAE2}"/>
                  </a:ext>
                </a:extLst>
              </p:cNvPr>
              <p:cNvSpPr/>
              <p:nvPr/>
            </p:nvSpPr>
            <p:spPr>
              <a:xfrm>
                <a:off x="-657" y="1456"/>
                <a:ext cx="1204924" cy="1200948"/>
              </a:xfrm>
              <a:prstGeom prst="ellipse">
                <a:avLst/>
              </a:prstGeom>
              <a:solidFill>
                <a:srgbClr val="6587A3"/>
              </a:solidFill>
              <a:ln w="3175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algn="ctr" eaLnBrk="1" fontAlgn="auto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0" name="Shape 347">
                <a:extLst>
                  <a:ext uri="{FF2B5EF4-FFF2-40B4-BE49-F238E27FC236}">
                    <a16:creationId xmlns:a16="http://schemas.microsoft.com/office/drawing/2014/main" xmlns="" id="{87129533-10D0-4F9A-A744-F2CE39249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21" y="317720"/>
                <a:ext cx="384550" cy="500040"/>
              </a:xfrm>
              <a:custGeom>
                <a:avLst/>
                <a:gdLst>
                  <a:gd name="T0" fmla="*/ 190989 w 21600"/>
                  <a:gd name="T1" fmla="*/ 250690 h 21600"/>
                  <a:gd name="T2" fmla="*/ 190989 w 21600"/>
                  <a:gd name="T3" fmla="*/ 250690 h 21600"/>
                  <a:gd name="T4" fmla="*/ 190989 w 21600"/>
                  <a:gd name="T5" fmla="*/ 250690 h 21600"/>
                  <a:gd name="T6" fmla="*/ 190989 w 21600"/>
                  <a:gd name="T7" fmla="*/ 2506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8755" y="7066"/>
                    </a:moveTo>
                    <a:lnTo>
                      <a:pt x="17491" y="7066"/>
                    </a:lnTo>
                    <a:lnTo>
                      <a:pt x="17491" y="5099"/>
                    </a:lnTo>
                    <a:cubicBezTo>
                      <a:pt x="17491" y="2168"/>
                      <a:pt x="14646" y="0"/>
                      <a:pt x="10800" y="0"/>
                    </a:cubicBezTo>
                    <a:cubicBezTo>
                      <a:pt x="6954" y="0"/>
                      <a:pt x="4109" y="2168"/>
                      <a:pt x="4109" y="5099"/>
                    </a:cubicBezTo>
                    <a:lnTo>
                      <a:pt x="4109" y="7066"/>
                    </a:lnTo>
                    <a:lnTo>
                      <a:pt x="2845" y="7066"/>
                    </a:lnTo>
                    <a:cubicBezTo>
                      <a:pt x="1264" y="7066"/>
                      <a:pt x="0" y="8070"/>
                      <a:pt x="0" y="9234"/>
                    </a:cubicBezTo>
                    <a:lnTo>
                      <a:pt x="0" y="19432"/>
                    </a:lnTo>
                    <a:cubicBezTo>
                      <a:pt x="0" y="20596"/>
                      <a:pt x="1264" y="21600"/>
                      <a:pt x="2845" y="21600"/>
                    </a:cubicBezTo>
                    <a:lnTo>
                      <a:pt x="18755" y="21600"/>
                    </a:lnTo>
                    <a:cubicBezTo>
                      <a:pt x="20336" y="21600"/>
                      <a:pt x="21600" y="20596"/>
                      <a:pt x="21600" y="19432"/>
                    </a:cubicBezTo>
                    <a:lnTo>
                      <a:pt x="21600" y="9234"/>
                    </a:lnTo>
                    <a:cubicBezTo>
                      <a:pt x="21600" y="8070"/>
                      <a:pt x="20336" y="7066"/>
                      <a:pt x="18755" y="7066"/>
                    </a:cubicBezTo>
                    <a:close/>
                    <a:moveTo>
                      <a:pt x="10800" y="16300"/>
                    </a:moveTo>
                    <a:cubicBezTo>
                      <a:pt x="9272" y="16300"/>
                      <a:pt x="8219" y="15497"/>
                      <a:pt x="8219" y="14333"/>
                    </a:cubicBezTo>
                    <a:cubicBezTo>
                      <a:pt x="8219" y="13169"/>
                      <a:pt x="9272" y="12165"/>
                      <a:pt x="10800" y="12165"/>
                    </a:cubicBezTo>
                    <a:cubicBezTo>
                      <a:pt x="12328" y="12165"/>
                      <a:pt x="13645" y="13169"/>
                      <a:pt x="13645" y="14333"/>
                    </a:cubicBezTo>
                    <a:cubicBezTo>
                      <a:pt x="13645" y="15497"/>
                      <a:pt x="12328" y="16300"/>
                      <a:pt x="10800" y="16300"/>
                    </a:cubicBezTo>
                    <a:close/>
                    <a:moveTo>
                      <a:pt x="14909" y="7066"/>
                    </a:moveTo>
                    <a:lnTo>
                      <a:pt x="6691" y="7066"/>
                    </a:lnTo>
                    <a:lnTo>
                      <a:pt x="6691" y="5099"/>
                    </a:lnTo>
                    <a:cubicBezTo>
                      <a:pt x="6691" y="3332"/>
                      <a:pt x="8482" y="1967"/>
                      <a:pt x="10800" y="1967"/>
                    </a:cubicBezTo>
                    <a:cubicBezTo>
                      <a:pt x="13118" y="1967"/>
                      <a:pt x="14909" y="3332"/>
                      <a:pt x="14909" y="5099"/>
                    </a:cubicBezTo>
                    <a:lnTo>
                      <a:pt x="14909" y="7066"/>
                    </a:lnTo>
                    <a:close/>
                  </a:path>
                </a:pathLst>
              </a:custGeom>
              <a:solidFill>
                <a:srgbClr val="3B576D"/>
              </a:solidFill>
              <a:ln w="3175" cap="flat">
                <a:noFill/>
                <a:miter lim="400000"/>
                <a:headEnd/>
                <a:tailEnd/>
              </a:ln>
            </p:spPr>
            <p:txBody>
              <a:bodyPr lIns="64293" tIns="64293" rIns="64293" bIns="64293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253" name="Group 355"/>
            <p:cNvGrpSpPr>
              <a:grpSpLocks/>
            </p:cNvGrpSpPr>
            <p:nvPr/>
          </p:nvGrpSpPr>
          <p:grpSpPr bwMode="auto">
            <a:xfrm>
              <a:off x="7458568" y="2082570"/>
              <a:ext cx="1203325" cy="1203325"/>
              <a:chOff x="0" y="0"/>
              <a:chExt cx="1203888" cy="1203888"/>
            </a:xfrm>
          </p:grpSpPr>
          <p:sp>
            <p:nvSpPr>
              <p:cNvPr id="32" name="Shape 353">
                <a:extLst>
                  <a:ext uri="{FF2B5EF4-FFF2-40B4-BE49-F238E27FC236}">
                    <a16:creationId xmlns:a16="http://schemas.microsoft.com/office/drawing/2014/main" xmlns="" id="{852D2801-1910-47D8-825C-A46E1BEBB64E}"/>
                  </a:ext>
                </a:extLst>
              </p:cNvPr>
              <p:cNvSpPr/>
              <p:nvPr/>
            </p:nvSpPr>
            <p:spPr>
              <a:xfrm>
                <a:off x="-1246" y="1456"/>
                <a:ext cx="1204924" cy="1200948"/>
              </a:xfrm>
              <a:prstGeom prst="ellipse">
                <a:avLst/>
              </a:prstGeom>
              <a:solidFill>
                <a:srgbClr val="6587A3"/>
              </a:solidFill>
              <a:ln w="3175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algn="ctr" eaLnBrk="1" fontAlgn="auto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3" name="Shape 354">
                <a:extLst>
                  <a:ext uri="{FF2B5EF4-FFF2-40B4-BE49-F238E27FC236}">
                    <a16:creationId xmlns:a16="http://schemas.microsoft.com/office/drawing/2014/main" xmlns="" id="{1065D2C4-A27A-416B-9150-151620682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04" y="407472"/>
                <a:ext cx="427278" cy="423108"/>
              </a:xfrm>
              <a:custGeom>
                <a:avLst/>
                <a:gdLst>
                  <a:gd name="T0" fmla="*/ 212666 w 21600"/>
                  <a:gd name="T1" fmla="*/ 212665 h 21600"/>
                  <a:gd name="T2" fmla="*/ 212666 w 21600"/>
                  <a:gd name="T3" fmla="*/ 212665 h 21600"/>
                  <a:gd name="T4" fmla="*/ 212666 w 21600"/>
                  <a:gd name="T5" fmla="*/ 212665 h 21600"/>
                  <a:gd name="T6" fmla="*/ 212666 w 21600"/>
                  <a:gd name="T7" fmla="*/ 212665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2150" y="7110"/>
                    </a:moveTo>
                    <a:lnTo>
                      <a:pt x="9630" y="7110"/>
                    </a:lnTo>
                    <a:lnTo>
                      <a:pt x="9630" y="9630"/>
                    </a:lnTo>
                    <a:lnTo>
                      <a:pt x="12150" y="9630"/>
                    </a:lnTo>
                    <a:lnTo>
                      <a:pt x="12150" y="7110"/>
                    </a:lnTo>
                    <a:close/>
                    <a:moveTo>
                      <a:pt x="17010" y="7110"/>
                    </a:moveTo>
                    <a:lnTo>
                      <a:pt x="14445" y="7110"/>
                    </a:lnTo>
                    <a:lnTo>
                      <a:pt x="14445" y="9630"/>
                    </a:lnTo>
                    <a:lnTo>
                      <a:pt x="17010" y="9630"/>
                    </a:lnTo>
                    <a:lnTo>
                      <a:pt x="17010" y="7110"/>
                    </a:lnTo>
                    <a:close/>
                    <a:moveTo>
                      <a:pt x="20430" y="14940"/>
                    </a:moveTo>
                    <a:cubicBezTo>
                      <a:pt x="19080" y="14940"/>
                      <a:pt x="17685" y="14715"/>
                      <a:pt x="16065" y="14265"/>
                    </a:cubicBezTo>
                    <a:cubicBezTo>
                      <a:pt x="15840" y="13995"/>
                      <a:pt x="15390" y="14265"/>
                      <a:pt x="14940" y="14490"/>
                    </a:cubicBezTo>
                    <a:lnTo>
                      <a:pt x="12375" y="17235"/>
                    </a:lnTo>
                    <a:cubicBezTo>
                      <a:pt x="8955" y="15390"/>
                      <a:pt x="6210" y="12645"/>
                      <a:pt x="4365" y="9180"/>
                    </a:cubicBezTo>
                    <a:lnTo>
                      <a:pt x="7110" y="6660"/>
                    </a:lnTo>
                    <a:cubicBezTo>
                      <a:pt x="7335" y="6210"/>
                      <a:pt x="7560" y="5715"/>
                      <a:pt x="7335" y="5265"/>
                    </a:cubicBezTo>
                    <a:cubicBezTo>
                      <a:pt x="6885" y="4140"/>
                      <a:pt x="6660" y="2520"/>
                      <a:pt x="6660" y="1125"/>
                    </a:cubicBezTo>
                    <a:cubicBezTo>
                      <a:pt x="6660" y="450"/>
                      <a:pt x="6210" y="0"/>
                      <a:pt x="5490" y="0"/>
                    </a:cubicBezTo>
                    <a:lnTo>
                      <a:pt x="1350" y="0"/>
                    </a:lnTo>
                    <a:cubicBezTo>
                      <a:pt x="450" y="0"/>
                      <a:pt x="0" y="450"/>
                      <a:pt x="0" y="1125"/>
                    </a:cubicBezTo>
                    <a:cubicBezTo>
                      <a:pt x="0" y="12420"/>
                      <a:pt x="9180" y="21600"/>
                      <a:pt x="20430" y="21600"/>
                    </a:cubicBezTo>
                    <a:cubicBezTo>
                      <a:pt x="21150" y="21600"/>
                      <a:pt x="21600" y="21150"/>
                      <a:pt x="21600" y="20475"/>
                    </a:cubicBezTo>
                    <a:lnTo>
                      <a:pt x="21600" y="16065"/>
                    </a:lnTo>
                    <a:cubicBezTo>
                      <a:pt x="21600" y="15390"/>
                      <a:pt x="21150" y="14940"/>
                      <a:pt x="20430" y="14940"/>
                    </a:cubicBezTo>
                    <a:close/>
                    <a:moveTo>
                      <a:pt x="19305" y="7110"/>
                    </a:moveTo>
                    <a:lnTo>
                      <a:pt x="19305" y="9630"/>
                    </a:lnTo>
                    <a:lnTo>
                      <a:pt x="21600" y="9630"/>
                    </a:lnTo>
                    <a:lnTo>
                      <a:pt x="21600" y="7110"/>
                    </a:lnTo>
                    <a:lnTo>
                      <a:pt x="19305" y="7110"/>
                    </a:lnTo>
                    <a:close/>
                  </a:path>
                </a:pathLst>
              </a:custGeom>
              <a:solidFill>
                <a:srgbClr val="3B576D"/>
              </a:solidFill>
              <a:ln w="3175" cap="flat">
                <a:noFill/>
                <a:miter lim="400000"/>
                <a:headEnd/>
                <a:tailEnd/>
              </a:ln>
            </p:spPr>
            <p:txBody>
              <a:bodyPr lIns="64293" tIns="64293" rIns="64293" bIns="64293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254" name="Group 362"/>
            <p:cNvGrpSpPr>
              <a:grpSpLocks/>
            </p:cNvGrpSpPr>
            <p:nvPr/>
          </p:nvGrpSpPr>
          <p:grpSpPr bwMode="auto">
            <a:xfrm>
              <a:off x="12890993" y="2082570"/>
              <a:ext cx="1203325" cy="1203325"/>
              <a:chOff x="0" y="0"/>
              <a:chExt cx="1203888" cy="1203888"/>
            </a:xfrm>
          </p:grpSpPr>
          <p:sp>
            <p:nvSpPr>
              <p:cNvPr id="35" name="Shape 360">
                <a:extLst>
                  <a:ext uri="{FF2B5EF4-FFF2-40B4-BE49-F238E27FC236}">
                    <a16:creationId xmlns:a16="http://schemas.microsoft.com/office/drawing/2014/main" xmlns="" id="{FD04B0F6-1449-4901-8188-E89471F846B7}"/>
                  </a:ext>
                </a:extLst>
              </p:cNvPr>
              <p:cNvSpPr/>
              <p:nvPr/>
            </p:nvSpPr>
            <p:spPr>
              <a:xfrm>
                <a:off x="-1233" y="1456"/>
                <a:ext cx="1204924" cy="1200948"/>
              </a:xfrm>
              <a:prstGeom prst="ellipse">
                <a:avLst/>
              </a:prstGeom>
              <a:solidFill>
                <a:srgbClr val="6587A3"/>
              </a:solidFill>
              <a:ln w="3175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algn="ctr" eaLnBrk="1" fontAlgn="auto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Shape 361">
                <a:extLst>
                  <a:ext uri="{FF2B5EF4-FFF2-40B4-BE49-F238E27FC236}">
                    <a16:creationId xmlns:a16="http://schemas.microsoft.com/office/drawing/2014/main" xmlns="" id="{58CC7E29-A742-4993-9574-B81B7CB76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35" y="420292"/>
                <a:ext cx="427278" cy="376097"/>
              </a:xfrm>
              <a:custGeom>
                <a:avLst/>
                <a:gdLst>
                  <a:gd name="T0" fmla="*/ 212666 w 21600"/>
                  <a:gd name="T1" fmla="*/ 187250 h 21600"/>
                  <a:gd name="T2" fmla="*/ 212666 w 21600"/>
                  <a:gd name="T3" fmla="*/ 187250 h 21600"/>
                  <a:gd name="T4" fmla="*/ 212666 w 21600"/>
                  <a:gd name="T5" fmla="*/ 187250 h 21600"/>
                  <a:gd name="T6" fmla="*/ 212666 w 21600"/>
                  <a:gd name="T7" fmla="*/ 18725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20430" y="0"/>
                    </a:moveTo>
                    <a:lnTo>
                      <a:pt x="1350" y="0"/>
                    </a:lnTo>
                    <a:lnTo>
                      <a:pt x="1350" y="2598"/>
                    </a:lnTo>
                    <a:lnTo>
                      <a:pt x="20430" y="2598"/>
                    </a:lnTo>
                    <a:lnTo>
                      <a:pt x="20430" y="0"/>
                    </a:lnTo>
                    <a:close/>
                    <a:moveTo>
                      <a:pt x="21600" y="13551"/>
                    </a:moveTo>
                    <a:lnTo>
                      <a:pt x="21600" y="10647"/>
                    </a:lnTo>
                    <a:lnTo>
                      <a:pt x="20430" y="3872"/>
                    </a:lnTo>
                    <a:lnTo>
                      <a:pt x="1350" y="3872"/>
                    </a:lnTo>
                    <a:lnTo>
                      <a:pt x="0" y="10647"/>
                    </a:lnTo>
                    <a:lnTo>
                      <a:pt x="0" y="13551"/>
                    </a:lnTo>
                    <a:lnTo>
                      <a:pt x="1350" y="13551"/>
                    </a:lnTo>
                    <a:lnTo>
                      <a:pt x="1350" y="21600"/>
                    </a:lnTo>
                    <a:lnTo>
                      <a:pt x="13320" y="21600"/>
                    </a:lnTo>
                    <a:lnTo>
                      <a:pt x="13320" y="13551"/>
                    </a:lnTo>
                    <a:lnTo>
                      <a:pt x="18135" y="13551"/>
                    </a:lnTo>
                    <a:lnTo>
                      <a:pt x="18135" y="21600"/>
                    </a:lnTo>
                    <a:lnTo>
                      <a:pt x="20430" y="21600"/>
                    </a:lnTo>
                    <a:lnTo>
                      <a:pt x="20430" y="13551"/>
                    </a:lnTo>
                    <a:lnTo>
                      <a:pt x="21600" y="13551"/>
                    </a:lnTo>
                    <a:close/>
                    <a:moveTo>
                      <a:pt x="10800" y="19002"/>
                    </a:moveTo>
                    <a:lnTo>
                      <a:pt x="3645" y="19002"/>
                    </a:lnTo>
                    <a:lnTo>
                      <a:pt x="3645" y="13551"/>
                    </a:lnTo>
                    <a:lnTo>
                      <a:pt x="10800" y="13551"/>
                    </a:lnTo>
                    <a:lnTo>
                      <a:pt x="10800" y="19002"/>
                    </a:lnTo>
                    <a:close/>
                  </a:path>
                </a:pathLst>
              </a:custGeom>
              <a:solidFill>
                <a:srgbClr val="3B576D"/>
              </a:solidFill>
              <a:ln w="3175" cap="flat">
                <a:noFill/>
                <a:miter lim="400000"/>
                <a:headEnd/>
                <a:tailEnd/>
              </a:ln>
            </p:spPr>
            <p:txBody>
              <a:bodyPr lIns="64293" tIns="64293" rIns="64293" bIns="64293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7" name="Shape 367">
              <a:extLst>
                <a:ext uri="{FF2B5EF4-FFF2-40B4-BE49-F238E27FC236}">
                  <a16:creationId xmlns:a16="http://schemas.microsoft.com/office/drawing/2014/main" xmlns="" id="{DC614F3A-B00C-4E9C-A6C7-BFCE07EC7F95}"/>
                </a:ext>
              </a:extLst>
            </p:cNvPr>
            <p:cNvSpPr/>
            <p:nvPr/>
          </p:nvSpPr>
          <p:spPr>
            <a:xfrm>
              <a:off x="18322201" y="2084026"/>
              <a:ext cx="1204362" cy="1200386"/>
            </a:xfrm>
            <a:prstGeom prst="ellipse">
              <a:avLst/>
            </a:prstGeom>
            <a:solidFill>
              <a:srgbClr val="6587A3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0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8" name="Shape 369">
              <a:extLst>
                <a:ext uri="{FF2B5EF4-FFF2-40B4-BE49-F238E27FC236}">
                  <a16:creationId xmlns:a16="http://schemas.microsoft.com/office/drawing/2014/main" xmlns="" id="{16385512-8BF4-4B86-A55D-2BC0201AA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3446" y="2472764"/>
              <a:ext cx="333121" cy="452814"/>
            </a:xfrm>
            <a:custGeom>
              <a:avLst/>
              <a:gdLst>
                <a:gd name="T0" fmla="*/ 165498 w 21600"/>
                <a:gd name="T1" fmla="*/ 225924 h 21600"/>
                <a:gd name="T2" fmla="*/ 165498 w 21600"/>
                <a:gd name="T3" fmla="*/ 225924 h 21600"/>
                <a:gd name="T4" fmla="*/ 165498 w 21600"/>
                <a:gd name="T5" fmla="*/ 225924 h 21600"/>
                <a:gd name="T6" fmla="*/ 165498 w 21600"/>
                <a:gd name="T7" fmla="*/ 225924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779" y="17651"/>
                  </a:moveTo>
                  <a:cubicBezTo>
                    <a:pt x="9239" y="17651"/>
                    <a:pt x="8240" y="18592"/>
                    <a:pt x="8240" y="19716"/>
                  </a:cubicBezTo>
                  <a:cubicBezTo>
                    <a:pt x="8240" y="20841"/>
                    <a:pt x="9239" y="21600"/>
                    <a:pt x="10779" y="21600"/>
                  </a:cubicBezTo>
                  <a:cubicBezTo>
                    <a:pt x="12361" y="21600"/>
                    <a:pt x="13360" y="20841"/>
                    <a:pt x="13360" y="19716"/>
                  </a:cubicBezTo>
                  <a:cubicBezTo>
                    <a:pt x="13360" y="18592"/>
                    <a:pt x="12361" y="17651"/>
                    <a:pt x="10779" y="17651"/>
                  </a:cubicBezTo>
                  <a:close/>
                  <a:moveTo>
                    <a:pt x="2830" y="0"/>
                  </a:moveTo>
                  <a:cubicBezTo>
                    <a:pt x="1290" y="0"/>
                    <a:pt x="0" y="1033"/>
                    <a:pt x="0" y="2066"/>
                  </a:cubicBezTo>
                  <a:cubicBezTo>
                    <a:pt x="0" y="3099"/>
                    <a:pt x="1415" y="3949"/>
                    <a:pt x="2830" y="3949"/>
                  </a:cubicBezTo>
                  <a:cubicBezTo>
                    <a:pt x="4245" y="3949"/>
                    <a:pt x="5410" y="3099"/>
                    <a:pt x="5410" y="2066"/>
                  </a:cubicBezTo>
                  <a:cubicBezTo>
                    <a:pt x="5410" y="1033"/>
                    <a:pt x="4120" y="0"/>
                    <a:pt x="2830" y="0"/>
                  </a:cubicBezTo>
                  <a:close/>
                  <a:moveTo>
                    <a:pt x="2830" y="6015"/>
                  </a:moveTo>
                  <a:cubicBezTo>
                    <a:pt x="1290" y="6015"/>
                    <a:pt x="0" y="6775"/>
                    <a:pt x="0" y="7899"/>
                  </a:cubicBezTo>
                  <a:cubicBezTo>
                    <a:pt x="0" y="9023"/>
                    <a:pt x="1415" y="9752"/>
                    <a:pt x="2830" y="9752"/>
                  </a:cubicBezTo>
                  <a:cubicBezTo>
                    <a:pt x="4245" y="9752"/>
                    <a:pt x="5410" y="9023"/>
                    <a:pt x="5410" y="7899"/>
                  </a:cubicBezTo>
                  <a:cubicBezTo>
                    <a:pt x="5410" y="6775"/>
                    <a:pt x="4120" y="6015"/>
                    <a:pt x="2830" y="6015"/>
                  </a:cubicBezTo>
                  <a:close/>
                  <a:moveTo>
                    <a:pt x="2830" y="11818"/>
                  </a:moveTo>
                  <a:cubicBezTo>
                    <a:pt x="1290" y="11818"/>
                    <a:pt x="0" y="12668"/>
                    <a:pt x="0" y="13701"/>
                  </a:cubicBezTo>
                  <a:cubicBezTo>
                    <a:pt x="0" y="14734"/>
                    <a:pt x="1415" y="15767"/>
                    <a:pt x="2830" y="15767"/>
                  </a:cubicBezTo>
                  <a:cubicBezTo>
                    <a:pt x="4245" y="15767"/>
                    <a:pt x="5410" y="14734"/>
                    <a:pt x="5410" y="13701"/>
                  </a:cubicBezTo>
                  <a:cubicBezTo>
                    <a:pt x="5410" y="12668"/>
                    <a:pt x="4120" y="11818"/>
                    <a:pt x="2830" y="11818"/>
                  </a:cubicBezTo>
                  <a:close/>
                  <a:moveTo>
                    <a:pt x="18770" y="3949"/>
                  </a:moveTo>
                  <a:cubicBezTo>
                    <a:pt x="20310" y="3949"/>
                    <a:pt x="21600" y="3099"/>
                    <a:pt x="21600" y="2066"/>
                  </a:cubicBezTo>
                  <a:cubicBezTo>
                    <a:pt x="21600" y="1033"/>
                    <a:pt x="20185" y="0"/>
                    <a:pt x="18770" y="0"/>
                  </a:cubicBezTo>
                  <a:cubicBezTo>
                    <a:pt x="17355" y="0"/>
                    <a:pt x="16190" y="1033"/>
                    <a:pt x="16190" y="2066"/>
                  </a:cubicBezTo>
                  <a:cubicBezTo>
                    <a:pt x="16190" y="3099"/>
                    <a:pt x="17480" y="3949"/>
                    <a:pt x="18770" y="3949"/>
                  </a:cubicBezTo>
                  <a:close/>
                  <a:moveTo>
                    <a:pt x="10779" y="11818"/>
                  </a:moveTo>
                  <a:cubicBezTo>
                    <a:pt x="9239" y="11818"/>
                    <a:pt x="8240" y="12668"/>
                    <a:pt x="8240" y="13701"/>
                  </a:cubicBezTo>
                  <a:cubicBezTo>
                    <a:pt x="8240" y="14734"/>
                    <a:pt x="9239" y="15767"/>
                    <a:pt x="10779" y="15767"/>
                  </a:cubicBezTo>
                  <a:cubicBezTo>
                    <a:pt x="12361" y="15767"/>
                    <a:pt x="13360" y="14734"/>
                    <a:pt x="13360" y="13701"/>
                  </a:cubicBezTo>
                  <a:cubicBezTo>
                    <a:pt x="13360" y="12668"/>
                    <a:pt x="12361" y="11818"/>
                    <a:pt x="10779" y="11818"/>
                  </a:cubicBezTo>
                  <a:close/>
                  <a:moveTo>
                    <a:pt x="18770" y="11818"/>
                  </a:moveTo>
                  <a:cubicBezTo>
                    <a:pt x="17480" y="11818"/>
                    <a:pt x="16190" y="12668"/>
                    <a:pt x="16190" y="13701"/>
                  </a:cubicBezTo>
                  <a:cubicBezTo>
                    <a:pt x="16190" y="14734"/>
                    <a:pt x="17355" y="15767"/>
                    <a:pt x="18770" y="15767"/>
                  </a:cubicBezTo>
                  <a:cubicBezTo>
                    <a:pt x="20185" y="15767"/>
                    <a:pt x="21600" y="14734"/>
                    <a:pt x="21600" y="13701"/>
                  </a:cubicBezTo>
                  <a:cubicBezTo>
                    <a:pt x="21600" y="12668"/>
                    <a:pt x="20310" y="11818"/>
                    <a:pt x="18770" y="11818"/>
                  </a:cubicBezTo>
                  <a:close/>
                  <a:moveTo>
                    <a:pt x="18770" y="6015"/>
                  </a:moveTo>
                  <a:cubicBezTo>
                    <a:pt x="17480" y="6015"/>
                    <a:pt x="16190" y="6775"/>
                    <a:pt x="16190" y="7899"/>
                  </a:cubicBezTo>
                  <a:cubicBezTo>
                    <a:pt x="16190" y="9023"/>
                    <a:pt x="17355" y="9752"/>
                    <a:pt x="18770" y="9752"/>
                  </a:cubicBezTo>
                  <a:cubicBezTo>
                    <a:pt x="20185" y="9752"/>
                    <a:pt x="21600" y="9023"/>
                    <a:pt x="21600" y="7899"/>
                  </a:cubicBezTo>
                  <a:cubicBezTo>
                    <a:pt x="21600" y="6775"/>
                    <a:pt x="20310" y="6015"/>
                    <a:pt x="18770" y="6015"/>
                  </a:cubicBezTo>
                  <a:close/>
                  <a:moveTo>
                    <a:pt x="10779" y="6015"/>
                  </a:moveTo>
                  <a:cubicBezTo>
                    <a:pt x="9239" y="6015"/>
                    <a:pt x="8240" y="6775"/>
                    <a:pt x="8240" y="7899"/>
                  </a:cubicBezTo>
                  <a:cubicBezTo>
                    <a:pt x="8240" y="9023"/>
                    <a:pt x="9239" y="9752"/>
                    <a:pt x="10779" y="9752"/>
                  </a:cubicBezTo>
                  <a:cubicBezTo>
                    <a:pt x="12361" y="9752"/>
                    <a:pt x="13360" y="9023"/>
                    <a:pt x="13360" y="7899"/>
                  </a:cubicBezTo>
                  <a:cubicBezTo>
                    <a:pt x="13360" y="6775"/>
                    <a:pt x="12361" y="6015"/>
                    <a:pt x="10779" y="6015"/>
                  </a:cubicBezTo>
                  <a:close/>
                  <a:moveTo>
                    <a:pt x="10779" y="0"/>
                  </a:moveTo>
                  <a:cubicBezTo>
                    <a:pt x="9239" y="0"/>
                    <a:pt x="8240" y="1033"/>
                    <a:pt x="8240" y="2066"/>
                  </a:cubicBezTo>
                  <a:cubicBezTo>
                    <a:pt x="8240" y="3099"/>
                    <a:pt x="9239" y="3949"/>
                    <a:pt x="10779" y="3949"/>
                  </a:cubicBezTo>
                  <a:cubicBezTo>
                    <a:pt x="12361" y="3949"/>
                    <a:pt x="13360" y="3099"/>
                    <a:pt x="13360" y="2066"/>
                  </a:cubicBezTo>
                  <a:cubicBezTo>
                    <a:pt x="13360" y="1033"/>
                    <a:pt x="12361" y="0"/>
                    <a:pt x="10779" y="0"/>
                  </a:cubicBezTo>
                  <a:close/>
                </a:path>
              </a:pathLst>
            </a:custGeom>
            <a:solidFill>
              <a:srgbClr val="3B576D"/>
            </a:solidFill>
            <a:ln w="3175" cap="flat">
              <a:noFill/>
              <a:miter lim="400000"/>
              <a:headEnd/>
              <a:tailEnd/>
            </a:ln>
          </p:spPr>
          <p:txBody>
            <a:bodyPr lIns="64293" tIns="64293" rIns="64293" bIns="64293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243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4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5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6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7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70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grpSp>
        <p:nvGrpSpPr>
          <p:cNvPr id="11271" name="组合 51"/>
          <p:cNvGrpSpPr>
            <a:grpSpLocks/>
          </p:cNvGrpSpPr>
          <p:nvPr/>
        </p:nvGrpSpPr>
        <p:grpSpPr bwMode="auto">
          <a:xfrm>
            <a:off x="649288" y="2000250"/>
            <a:ext cx="7923212" cy="3127375"/>
            <a:chOff x="901700" y="2017058"/>
            <a:chExt cx="10287000" cy="4059892"/>
          </a:xfrm>
        </p:grpSpPr>
        <p:sp>
          <p:nvSpPr>
            <p:cNvPr id="48" name="MH_Picture_1">
              <a:extLst>
                <a:ext uri="{FF2B5EF4-FFF2-40B4-BE49-F238E27FC236}">
                  <a16:creationId xmlns:a16="http://schemas.microsoft.com/office/drawing/2014/main" xmlns="" id="{A99D2147-C7B1-49A9-BD14-D52BC78FF74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902477" y="2017059"/>
              <a:ext cx="2229443" cy="1909482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 t="-4698" b="-4928"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MH_Picture_2">
              <a:extLst>
                <a:ext uri="{FF2B5EF4-FFF2-40B4-BE49-F238E27FC236}">
                  <a16:creationId xmlns:a16="http://schemas.microsoft.com/office/drawing/2014/main" xmlns="" id="{3441250A-E81B-4362-8C5A-9BB826E891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3339326" y="2017058"/>
              <a:ext cx="2229443" cy="1909483"/>
            </a:xfrm>
            <a:prstGeom prst="rect">
              <a:avLst/>
            </a:prstGeom>
            <a:blipFill dpi="0" rotWithShape="1">
              <a:blip r:embed="rId7" cstate="print"/>
              <a:srcRect/>
              <a:stretch>
                <a:fillRect t="-3991" b="-5634"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279" name="MH_Picture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01700" y="4073525"/>
              <a:ext cx="2230438" cy="2003425"/>
            </a:xfrm>
            <a:prstGeom prst="rect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1280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340100" y="4073525"/>
              <a:ext cx="7848600" cy="2003425"/>
            </a:xfrm>
            <a:prstGeom prst="rect">
              <a:avLst/>
            </a:prstGeom>
            <a:solidFill>
              <a:srgbClr val="3B576D"/>
            </a:solidFill>
            <a:ln w="9525">
              <a:noFill/>
              <a:miter lim="800000"/>
              <a:headEnd/>
              <a:tailEnd/>
            </a:ln>
          </p:spPr>
          <p:txBody>
            <a:bodyPr lIns="180000" tIns="46800" rIns="36000" anchor="ctr"/>
            <a:lstStyle/>
            <a:p>
              <a:pPr eaLnBrk="1" hangingPunct="1">
                <a:lnSpc>
                  <a:spcPct val="150000"/>
                </a:lnSpc>
                <a:spcBef>
                  <a:spcPts val="600"/>
                </a:spcBef>
                <a:buClr>
                  <a:schemeClr val="bg1"/>
                </a:buClr>
                <a:buSzPct val="80000"/>
              </a:pPr>
              <a:endPara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272" name="矩形 13"/>
          <p:cNvSpPr>
            <a:spLocks noChangeArrowheads="1"/>
          </p:cNvSpPr>
          <p:nvPr/>
        </p:nvSpPr>
        <p:spPr bwMode="auto">
          <a:xfrm>
            <a:off x="4643438" y="41433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Pictur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Pictur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140247"/>
  <p:tag name="MH_LIBRARY" val="GRAPHIC"/>
  <p:tag name="MH_TYPE" val="Picture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624</Words>
  <Application>Microsoft Office PowerPoint</Application>
  <PresentationFormat>全屏显示(4:3)</PresentationFormat>
  <Paragraphs>105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Calibri</vt:lpstr>
      <vt:lpstr>微软雅黑</vt:lpstr>
      <vt:lpstr>Roboto Bold</vt:lpstr>
      <vt:lpstr>Arial Narrow</vt:lpstr>
      <vt:lpstr>Helvetica Light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Administrator</cp:lastModifiedBy>
  <cp:revision>310</cp:revision>
  <dcterms:created xsi:type="dcterms:W3CDTF">2013-10-30T09:04:50Z</dcterms:created>
  <dcterms:modified xsi:type="dcterms:W3CDTF">2019-02-07T08:45:58Z</dcterms:modified>
</cp:coreProperties>
</file>